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428" r:id="rId3"/>
    <p:sldId id="422" r:id="rId4"/>
    <p:sldId id="423" r:id="rId5"/>
    <p:sldId id="419" r:id="rId6"/>
    <p:sldId id="424" r:id="rId7"/>
    <p:sldId id="425" r:id="rId8"/>
    <p:sldId id="426" r:id="rId9"/>
    <p:sldId id="427" r:id="rId10"/>
    <p:sldId id="259" r:id="rId11"/>
    <p:sldId id="420" r:id="rId12"/>
    <p:sldId id="406" r:id="rId13"/>
    <p:sldId id="407" r:id="rId14"/>
    <p:sldId id="408" r:id="rId15"/>
    <p:sldId id="409" r:id="rId16"/>
    <p:sldId id="410" r:id="rId17"/>
    <p:sldId id="411" r:id="rId18"/>
    <p:sldId id="414" r:id="rId19"/>
    <p:sldId id="264" r:id="rId20"/>
    <p:sldId id="415" r:id="rId21"/>
    <p:sldId id="416" r:id="rId22"/>
    <p:sldId id="421" r:id="rId23"/>
    <p:sldId id="256" r:id="rId24"/>
    <p:sldId id="257" r:id="rId25"/>
    <p:sldId id="258" r:id="rId26"/>
    <p:sldId id="417" r:id="rId27"/>
    <p:sldId id="263" r:id="rId28"/>
    <p:sldId id="267" r:id="rId29"/>
    <p:sldId id="26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4974F-42F3-47C2-9B5E-2E846B21F3B1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9006E-7928-4629-B9C6-65DBA7740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35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01F34-027A-0784-7E4D-F0344D33E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FA5592-619E-4782-499E-49DF350B0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72DC55-997F-FB44-5C68-E8B88E39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5589D-4589-EDB1-38CC-38097775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62D1F-BF7B-EB59-5332-341B1634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8878A-F6C5-0605-F4A3-F9FB61C4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12AC17-F495-CBD2-F706-9E2F94D1A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AB9C9-6B3F-8140-2288-A7261B7A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8A4713-DCC3-3094-65E3-DA16D223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760DC2-651E-4F8D-4B00-18C74109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27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958EC50-EBE2-CE38-4A4B-FFCDB56C4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FC52A7-B516-719F-4813-2D2728C1F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778A1-681A-08AB-4B98-DD0E9A2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78EF70-55A8-F468-586B-3A9B39D8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A918E2-DE3D-D75A-D296-13FFD2B2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33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243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775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250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560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825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75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858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088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F1FEE-F680-D8BA-B6DC-C3179C98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BECFE-B532-0822-DA79-01F2FD85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01C15-C373-11C7-22A5-0E340AF2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D6C594-74EC-819A-40DF-A6033F91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EC3B7-DC16-A4F1-8DEA-F069F4C2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7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3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09710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519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0AEBE-02A5-BF15-F723-2B198E23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CD9366-BC0B-9297-361A-10487B0FF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A8C5A-5209-B9CE-3F7F-0F215B5D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AB7ABB-6FCB-FD8D-9C6D-D5B16A90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C429C-F044-C07A-7F54-380C64D6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2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E1977-8614-B03D-A1B0-D247D298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5831D-9569-F15D-DA52-2A8B6F3DD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B6AC65-ECCB-B402-469A-19CCA1F3D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54E21D-D798-B971-CA97-F8F85A51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96A68C-BCE3-2192-68C6-5BCFFA05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C24AFC-8F33-F4F0-A574-B96DE913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38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6829D-4DAC-B280-0423-E388F936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C75DB-AB05-9C8E-4B24-060D142EB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ED002F-6185-09C6-3C80-71AA0F259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FF7652-4439-B5D2-DBEE-2B656BEA5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FAF866-0E10-3532-757F-EB16DACEA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B8FB62-899A-5C6D-98C5-58EC3FF8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880F1E-FA88-7A4F-276B-5F7E69D6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5F0022-8B12-35B7-EE0B-374CB15C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7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2C581-E17C-A45A-BBA0-91DF39FF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911357-5CA3-A82D-C01D-E10DFB9D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160698-740B-4A67-DFF1-8087F11B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71BC20-3982-49AB-7CB7-C2D2BE3C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1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137442-85DA-B991-F599-F9567582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56E5D9-BB4C-096C-6210-37A0FD58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6B9D16-3CD3-08A0-559B-7A6BEDE8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09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57B57-F872-3EEB-2E72-E9903C0A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DE681-307F-29F8-D0D1-4FCFDBEF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68B4EB-30BF-3150-FAB4-C3AC4F5DF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0FE1FB-D77C-19DF-64F4-DE0AFAE3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546038-8E72-ADE7-DC90-FB779967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B7AFA-A1A5-685B-FBAC-E1154FA4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9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DC3ED-4B12-4AFB-23FB-9A328996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F9D750-528A-78CF-CD6A-3C08696197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7FCEB4-E763-CC35-E803-92C957CB9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A934D2-BFCC-CA62-B22A-527CFEFB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B4FA9F-4DE6-18D4-06F9-68FBCC3E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3794E-920E-D1A7-7EA6-28C8E54A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02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4FA2"/>
            </a:gs>
            <a:gs pos="74000">
              <a:srgbClr val="0E1E3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8FC093-B4D9-32A3-81CF-3CFE5980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3F1365-C6B4-CCC2-883F-B428E5648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51360B-5CCC-1843-9A41-F3AEE883B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149BF-CBAB-41E8-8B75-F876DBEDDF56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E0F49-17FA-D168-1459-CF719F2CD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96652-B5CC-93B9-C2DD-745267C00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10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4FA2"/>
            </a:gs>
            <a:gs pos="74000">
              <a:srgbClr val="0E1E3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403513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8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 hidden="1">
            <a:extLst>
              <a:ext uri="{FF2B5EF4-FFF2-40B4-BE49-F238E27FC236}">
                <a16:creationId xmlns:a16="http://schemas.microsoft.com/office/drawing/2014/main" id="{F3A117B3-D953-490B-800C-394A0D35C277}"/>
              </a:ext>
            </a:extLst>
          </p:cNvPr>
          <p:cNvSpPr/>
          <p:nvPr/>
        </p:nvSpPr>
        <p:spPr>
          <a:xfrm>
            <a:off x="5205046" y="0"/>
            <a:ext cx="6986954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046494-E1D1-4469-9F5A-5C8BD6D91030}"/>
              </a:ext>
            </a:extLst>
          </p:cNvPr>
          <p:cNvSpPr txBox="1"/>
          <p:nvPr/>
        </p:nvSpPr>
        <p:spPr>
          <a:xfrm>
            <a:off x="628327" y="1301471"/>
            <a:ext cx="11187678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容器化技术发展历程及其应用</a:t>
            </a:r>
          </a:p>
        </p:txBody>
      </p: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BC0349CA-0520-4B15-A04C-DB4AB3707F19}"/>
              </a:ext>
            </a:extLst>
          </p:cNvPr>
          <p:cNvSpPr/>
          <p:nvPr/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7" name="矩形 136" hidden="1">
            <a:extLst>
              <a:ext uri="{FF2B5EF4-FFF2-40B4-BE49-F238E27FC236}">
                <a16:creationId xmlns:a16="http://schemas.microsoft.com/office/drawing/2014/main" id="{30D6CF8C-714B-46FB-92D2-74B295BCB015}"/>
              </a:ext>
            </a:extLst>
          </p:cNvPr>
          <p:cNvSpPr/>
          <p:nvPr/>
        </p:nvSpPr>
        <p:spPr>
          <a:xfrm>
            <a:off x="5712000" y="0"/>
            <a:ext cx="6480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558B60FC-BE26-43A5-9B2D-5EBE161F91F7}"/>
              </a:ext>
            </a:extLst>
          </p:cNvPr>
          <p:cNvSpPr txBox="1"/>
          <p:nvPr/>
        </p:nvSpPr>
        <p:spPr>
          <a:xfrm>
            <a:off x="7629996" y="4426416"/>
            <a:ext cx="3871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报告人：吕星宇、全施雨、李家驹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5C3E048-B436-87B5-D6A5-81339F0B0932}"/>
              </a:ext>
            </a:extLst>
          </p:cNvPr>
          <p:cNvSpPr/>
          <p:nvPr/>
        </p:nvSpPr>
        <p:spPr>
          <a:xfrm>
            <a:off x="1886713" y="2628269"/>
            <a:ext cx="888869" cy="43917"/>
          </a:xfrm>
          <a:custGeom>
            <a:avLst/>
            <a:gdLst>
              <a:gd name="connsiteX0" fmla="*/ 0 w 888869"/>
              <a:gd name="connsiteY0" fmla="*/ 0 h 43917"/>
              <a:gd name="connsiteX1" fmla="*/ 888869 w 888869"/>
              <a:gd name="connsiteY1" fmla="*/ 0 h 43917"/>
              <a:gd name="connsiteX2" fmla="*/ 888869 w 888869"/>
              <a:gd name="connsiteY2" fmla="*/ 43918 h 43917"/>
              <a:gd name="connsiteX3" fmla="*/ 0 w 888869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869" h="43917">
                <a:moveTo>
                  <a:pt x="0" y="0"/>
                </a:moveTo>
                <a:lnTo>
                  <a:pt x="888869" y="0"/>
                </a:lnTo>
                <a:lnTo>
                  <a:pt x="888869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F80D91D-D8FF-CA6E-1631-91917CA20630}"/>
              </a:ext>
            </a:extLst>
          </p:cNvPr>
          <p:cNvSpPr/>
          <p:nvPr/>
        </p:nvSpPr>
        <p:spPr>
          <a:xfrm>
            <a:off x="2012600" y="2766628"/>
            <a:ext cx="637096" cy="43917"/>
          </a:xfrm>
          <a:custGeom>
            <a:avLst/>
            <a:gdLst>
              <a:gd name="connsiteX0" fmla="*/ 0 w 637096"/>
              <a:gd name="connsiteY0" fmla="*/ 0 h 43917"/>
              <a:gd name="connsiteX1" fmla="*/ 637096 w 637096"/>
              <a:gd name="connsiteY1" fmla="*/ 0 h 43917"/>
              <a:gd name="connsiteX2" fmla="*/ 637096 w 637096"/>
              <a:gd name="connsiteY2" fmla="*/ 43918 h 43917"/>
              <a:gd name="connsiteX3" fmla="*/ 0 w 637096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096" h="43917">
                <a:moveTo>
                  <a:pt x="0" y="0"/>
                </a:moveTo>
                <a:lnTo>
                  <a:pt x="637096" y="0"/>
                </a:lnTo>
                <a:lnTo>
                  <a:pt x="637096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46370AC-262F-148A-C443-82185612AE60}"/>
              </a:ext>
            </a:extLst>
          </p:cNvPr>
          <p:cNvSpPr/>
          <p:nvPr/>
        </p:nvSpPr>
        <p:spPr>
          <a:xfrm>
            <a:off x="4798330" y="3630816"/>
            <a:ext cx="208384" cy="38579"/>
          </a:xfrm>
          <a:custGeom>
            <a:avLst/>
            <a:gdLst>
              <a:gd name="connsiteX0" fmla="*/ 0 w 208384"/>
              <a:gd name="connsiteY0" fmla="*/ 0 h 38579"/>
              <a:gd name="connsiteX1" fmla="*/ 208384 w 208384"/>
              <a:gd name="connsiteY1" fmla="*/ 0 h 38579"/>
              <a:gd name="connsiteX2" fmla="*/ 208384 w 208384"/>
              <a:gd name="connsiteY2" fmla="*/ 38580 h 38579"/>
              <a:gd name="connsiteX3" fmla="*/ 0 w 208384"/>
              <a:gd name="connsiteY3" fmla="*/ 38580 h 3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84" h="38579">
                <a:moveTo>
                  <a:pt x="0" y="0"/>
                </a:moveTo>
                <a:lnTo>
                  <a:pt x="208384" y="0"/>
                </a:lnTo>
                <a:lnTo>
                  <a:pt x="208384" y="38580"/>
                </a:lnTo>
                <a:lnTo>
                  <a:pt x="0" y="38580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10" name="图形 348">
            <a:extLst>
              <a:ext uri="{FF2B5EF4-FFF2-40B4-BE49-F238E27FC236}">
                <a16:creationId xmlns:a16="http://schemas.microsoft.com/office/drawing/2014/main" id="{155AFCCA-C445-DA2C-EC5C-0359E1FA9FB2}"/>
              </a:ext>
            </a:extLst>
          </p:cNvPr>
          <p:cNvGrpSpPr/>
          <p:nvPr/>
        </p:nvGrpSpPr>
        <p:grpSpPr>
          <a:xfrm>
            <a:off x="4007126" y="3984483"/>
            <a:ext cx="1212675" cy="433521"/>
            <a:chOff x="8848711" y="4517048"/>
            <a:chExt cx="1212675" cy="433521"/>
          </a:xfrm>
          <a:solidFill>
            <a:srgbClr val="F9A61A">
              <a:alpha val="20000"/>
            </a:srgb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A378E9C-4803-04C3-DA08-BE0EE53B8233}"/>
                </a:ext>
              </a:extLst>
            </p:cNvPr>
            <p:cNvSpPr/>
            <p:nvPr/>
          </p:nvSpPr>
          <p:spPr>
            <a:xfrm>
              <a:off x="8848711" y="4517048"/>
              <a:ext cx="1212675" cy="74728"/>
            </a:xfrm>
            <a:custGeom>
              <a:avLst/>
              <a:gdLst>
                <a:gd name="connsiteX0" fmla="*/ 0 w 1212675"/>
                <a:gd name="connsiteY0" fmla="*/ 0 h 74728"/>
                <a:gd name="connsiteX1" fmla="*/ 1212676 w 1212675"/>
                <a:gd name="connsiteY1" fmla="*/ 0 h 74728"/>
                <a:gd name="connsiteX2" fmla="*/ 1212676 w 1212675"/>
                <a:gd name="connsiteY2" fmla="*/ 74729 h 74728"/>
                <a:gd name="connsiteX3" fmla="*/ 0 w 121267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675" h="74728">
                  <a:moveTo>
                    <a:pt x="0" y="0"/>
                  </a:moveTo>
                  <a:lnTo>
                    <a:pt x="1212676" y="0"/>
                  </a:lnTo>
                  <a:lnTo>
                    <a:pt x="121267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89E101C-B2B8-9E75-1E9B-C853E4CC4A6B}"/>
                </a:ext>
              </a:extLst>
            </p:cNvPr>
            <p:cNvSpPr/>
            <p:nvPr/>
          </p:nvSpPr>
          <p:spPr>
            <a:xfrm>
              <a:off x="8848711" y="4875840"/>
              <a:ext cx="980615" cy="74728"/>
            </a:xfrm>
            <a:custGeom>
              <a:avLst/>
              <a:gdLst>
                <a:gd name="connsiteX0" fmla="*/ 0 w 980615"/>
                <a:gd name="connsiteY0" fmla="*/ 0 h 74728"/>
                <a:gd name="connsiteX1" fmla="*/ 980616 w 980615"/>
                <a:gd name="connsiteY1" fmla="*/ 0 h 74728"/>
                <a:gd name="connsiteX2" fmla="*/ 980616 w 980615"/>
                <a:gd name="connsiteY2" fmla="*/ 74729 h 74728"/>
                <a:gd name="connsiteX3" fmla="*/ 0 w 98061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15" h="74728">
                  <a:moveTo>
                    <a:pt x="0" y="0"/>
                  </a:moveTo>
                  <a:lnTo>
                    <a:pt x="980616" y="0"/>
                  </a:lnTo>
                  <a:lnTo>
                    <a:pt x="98061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E6815EE-0A0A-1FC6-2678-7D1B596AEA27}"/>
                </a:ext>
              </a:extLst>
            </p:cNvPr>
            <p:cNvSpPr/>
            <p:nvPr/>
          </p:nvSpPr>
          <p:spPr>
            <a:xfrm>
              <a:off x="8848711" y="4696418"/>
              <a:ext cx="574892" cy="74728"/>
            </a:xfrm>
            <a:custGeom>
              <a:avLst/>
              <a:gdLst>
                <a:gd name="connsiteX0" fmla="*/ 0 w 574892"/>
                <a:gd name="connsiteY0" fmla="*/ 0 h 74728"/>
                <a:gd name="connsiteX1" fmla="*/ 574893 w 574892"/>
                <a:gd name="connsiteY1" fmla="*/ 0 h 74728"/>
                <a:gd name="connsiteX2" fmla="*/ 574893 w 574892"/>
                <a:gd name="connsiteY2" fmla="*/ 74729 h 74728"/>
                <a:gd name="connsiteX3" fmla="*/ 0 w 574892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892" h="74728">
                  <a:moveTo>
                    <a:pt x="0" y="0"/>
                  </a:moveTo>
                  <a:lnTo>
                    <a:pt x="574893" y="0"/>
                  </a:lnTo>
                  <a:lnTo>
                    <a:pt x="574893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grpSp>
        <p:nvGrpSpPr>
          <p:cNvPr id="14" name="图形 348">
            <a:extLst>
              <a:ext uri="{FF2B5EF4-FFF2-40B4-BE49-F238E27FC236}">
                <a16:creationId xmlns:a16="http://schemas.microsoft.com/office/drawing/2014/main" id="{D24706E6-64A9-64C0-6EED-70D423AFBEE6}"/>
              </a:ext>
            </a:extLst>
          </p:cNvPr>
          <p:cNvGrpSpPr/>
          <p:nvPr/>
        </p:nvGrpSpPr>
        <p:grpSpPr>
          <a:xfrm>
            <a:off x="5457094" y="3979039"/>
            <a:ext cx="444460" cy="444460"/>
            <a:chOff x="10298679" y="4511604"/>
            <a:chExt cx="444460" cy="444460"/>
          </a:xfrm>
          <a:solidFill>
            <a:srgbClr val="F9A61A">
              <a:alpha val="60000"/>
            </a:srgbClr>
          </a:solidFill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41870DF-EFD1-2777-2ACE-EB83FA0F0E3E}"/>
                </a:ext>
              </a:extLst>
            </p:cNvPr>
            <p:cNvSpPr/>
            <p:nvPr/>
          </p:nvSpPr>
          <p:spPr>
            <a:xfrm>
              <a:off x="10298679" y="4511604"/>
              <a:ext cx="444460" cy="444460"/>
            </a:xfrm>
            <a:custGeom>
              <a:avLst/>
              <a:gdLst>
                <a:gd name="connsiteX0" fmla="*/ 222231 w 444460"/>
                <a:gd name="connsiteY0" fmla="*/ 444461 h 444460"/>
                <a:gd name="connsiteX1" fmla="*/ 0 w 444460"/>
                <a:gd name="connsiteY1" fmla="*/ 222230 h 444460"/>
                <a:gd name="connsiteX2" fmla="*/ 222231 w 444460"/>
                <a:gd name="connsiteY2" fmla="*/ 0 h 444460"/>
                <a:gd name="connsiteX3" fmla="*/ 444461 w 444460"/>
                <a:gd name="connsiteY3" fmla="*/ 222230 h 444460"/>
                <a:gd name="connsiteX4" fmla="*/ 222231 w 444460"/>
                <a:gd name="connsiteY4" fmla="*/ 444461 h 444460"/>
                <a:gd name="connsiteX5" fmla="*/ 222231 w 444460"/>
                <a:gd name="connsiteY5" fmla="*/ 42966 h 444460"/>
                <a:gd name="connsiteX6" fmla="*/ 43019 w 444460"/>
                <a:gd name="connsiteY6" fmla="*/ 222178 h 444460"/>
                <a:gd name="connsiteX7" fmla="*/ 222231 w 444460"/>
                <a:gd name="connsiteY7" fmla="*/ 401389 h 444460"/>
                <a:gd name="connsiteX8" fmla="*/ 401442 w 444460"/>
                <a:gd name="connsiteY8" fmla="*/ 222178 h 444460"/>
                <a:gd name="connsiteX9" fmla="*/ 222231 w 444460"/>
                <a:gd name="connsiteY9" fmla="*/ 42966 h 4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60" h="444460">
                  <a:moveTo>
                    <a:pt x="222231" y="444461"/>
                  </a:moveTo>
                  <a:cubicBezTo>
                    <a:pt x="99673" y="444461"/>
                    <a:pt x="0" y="344735"/>
                    <a:pt x="0" y="222230"/>
                  </a:cubicBezTo>
                  <a:cubicBezTo>
                    <a:pt x="0" y="99726"/>
                    <a:pt x="99726" y="0"/>
                    <a:pt x="222231" y="0"/>
                  </a:cubicBezTo>
                  <a:cubicBezTo>
                    <a:pt x="344735" y="0"/>
                    <a:pt x="444461" y="99726"/>
                    <a:pt x="444461" y="222230"/>
                  </a:cubicBezTo>
                  <a:cubicBezTo>
                    <a:pt x="444461" y="344735"/>
                    <a:pt x="344788" y="444461"/>
                    <a:pt x="222231" y="444461"/>
                  </a:cubicBezTo>
                  <a:close/>
                  <a:moveTo>
                    <a:pt x="222231" y="42966"/>
                  </a:moveTo>
                  <a:cubicBezTo>
                    <a:pt x="123403" y="42966"/>
                    <a:pt x="43019" y="123350"/>
                    <a:pt x="43019" y="222178"/>
                  </a:cubicBezTo>
                  <a:cubicBezTo>
                    <a:pt x="43019" y="321006"/>
                    <a:pt x="123403" y="401389"/>
                    <a:pt x="222231" y="401389"/>
                  </a:cubicBezTo>
                  <a:cubicBezTo>
                    <a:pt x="321058" y="401389"/>
                    <a:pt x="401442" y="321006"/>
                    <a:pt x="401442" y="222178"/>
                  </a:cubicBezTo>
                  <a:cubicBezTo>
                    <a:pt x="401442" y="123350"/>
                    <a:pt x="321058" y="42966"/>
                    <a:pt x="222231" y="42966"/>
                  </a:cubicBez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36B54CE-F68E-2AA6-928E-19C2F30FB6F6}"/>
                </a:ext>
              </a:extLst>
            </p:cNvPr>
            <p:cNvSpPr/>
            <p:nvPr/>
          </p:nvSpPr>
          <p:spPr>
            <a:xfrm>
              <a:off x="10405751" y="4661537"/>
              <a:ext cx="230316" cy="159709"/>
            </a:xfrm>
            <a:custGeom>
              <a:avLst/>
              <a:gdLst>
                <a:gd name="connsiteX0" fmla="*/ 100995 w 230316"/>
                <a:gd name="connsiteY0" fmla="*/ 159710 h 159709"/>
                <a:gd name="connsiteX1" fmla="*/ 0 w 230316"/>
                <a:gd name="connsiteY1" fmla="*/ 58768 h 159709"/>
                <a:gd name="connsiteX2" fmla="*/ 30441 w 230316"/>
                <a:gd name="connsiteY2" fmla="*/ 28327 h 159709"/>
                <a:gd name="connsiteX3" fmla="*/ 100995 w 230316"/>
                <a:gd name="connsiteY3" fmla="*/ 98880 h 159709"/>
                <a:gd name="connsiteX4" fmla="*/ 199876 w 230316"/>
                <a:gd name="connsiteY4" fmla="*/ 0 h 159709"/>
                <a:gd name="connsiteX5" fmla="*/ 230317 w 230316"/>
                <a:gd name="connsiteY5" fmla="*/ 30441 h 15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316" h="159709">
                  <a:moveTo>
                    <a:pt x="100995" y="159710"/>
                  </a:moveTo>
                  <a:lnTo>
                    <a:pt x="0" y="58768"/>
                  </a:lnTo>
                  <a:lnTo>
                    <a:pt x="30441" y="28327"/>
                  </a:lnTo>
                  <a:lnTo>
                    <a:pt x="100995" y="98880"/>
                  </a:lnTo>
                  <a:lnTo>
                    <a:pt x="199876" y="0"/>
                  </a:lnTo>
                  <a:lnTo>
                    <a:pt x="230317" y="30441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3A24225A-4C6D-2CAD-4118-F3521324A7BA}"/>
              </a:ext>
            </a:extLst>
          </p:cNvPr>
          <p:cNvSpPr/>
          <p:nvPr/>
        </p:nvSpPr>
        <p:spPr>
          <a:xfrm>
            <a:off x="276839" y="5757768"/>
            <a:ext cx="6929507" cy="684654"/>
          </a:xfrm>
          <a:custGeom>
            <a:avLst/>
            <a:gdLst>
              <a:gd name="connsiteX0" fmla="*/ 7212214 w 7212213"/>
              <a:gd name="connsiteY0" fmla="*/ 168800 h 337600"/>
              <a:gd name="connsiteX1" fmla="*/ 3606107 w 7212213"/>
              <a:gd name="connsiteY1" fmla="*/ 337600 h 337600"/>
              <a:gd name="connsiteX2" fmla="*/ 0 w 7212213"/>
              <a:gd name="connsiteY2" fmla="*/ 168800 h 337600"/>
              <a:gd name="connsiteX3" fmla="*/ 3606107 w 7212213"/>
              <a:gd name="connsiteY3" fmla="*/ 1 h 337600"/>
              <a:gd name="connsiteX4" fmla="*/ 7212214 w 7212213"/>
              <a:gd name="connsiteY4" fmla="*/ 168800 h 3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2213" h="337600">
                <a:moveTo>
                  <a:pt x="7212214" y="168800"/>
                </a:moveTo>
                <a:cubicBezTo>
                  <a:pt x="7212214" y="262026"/>
                  <a:pt x="5597705" y="337600"/>
                  <a:pt x="3606107" y="337600"/>
                </a:cubicBezTo>
                <a:cubicBezTo>
                  <a:pt x="1614509" y="337600"/>
                  <a:pt x="0" y="262026"/>
                  <a:pt x="0" y="168800"/>
                </a:cubicBezTo>
                <a:cubicBezTo>
                  <a:pt x="0" y="75574"/>
                  <a:pt x="1614509" y="1"/>
                  <a:pt x="3606107" y="1"/>
                </a:cubicBezTo>
                <a:cubicBezTo>
                  <a:pt x="5597705" y="1"/>
                  <a:pt x="7212214" y="75575"/>
                  <a:pt x="7212214" y="168800"/>
                </a:cubicBezTo>
                <a:close/>
              </a:path>
            </a:pathLst>
          </a:custGeom>
          <a:gradFill flip="none" rotWithShape="1">
            <a:gsLst>
              <a:gs pos="0">
                <a:srgbClr val="014FA2"/>
              </a:gs>
              <a:gs pos="100000">
                <a:srgbClr val="0E1E38">
                  <a:alpha val="0"/>
                </a:srgb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B15DD9F-5C40-818A-85CF-4D68CF4A6568}"/>
              </a:ext>
            </a:extLst>
          </p:cNvPr>
          <p:cNvSpPr/>
          <p:nvPr/>
        </p:nvSpPr>
        <p:spPr>
          <a:xfrm>
            <a:off x="6540276" y="3919743"/>
            <a:ext cx="463645" cy="1744866"/>
          </a:xfrm>
          <a:custGeom>
            <a:avLst/>
            <a:gdLst>
              <a:gd name="connsiteX0" fmla="*/ 10200 w 463645"/>
              <a:gd name="connsiteY0" fmla="*/ 1744866 h 1744866"/>
              <a:gd name="connsiteX1" fmla="*/ 251562 w 463645"/>
              <a:gd name="connsiteY1" fmla="*/ 826560 h 1744866"/>
              <a:gd name="connsiteX2" fmla="*/ 345052 w 463645"/>
              <a:gd name="connsiteY2" fmla="*/ 539114 h 1744866"/>
              <a:gd name="connsiteX3" fmla="*/ 399698 w 463645"/>
              <a:gd name="connsiteY3" fmla="*/ 321375 h 1744866"/>
              <a:gd name="connsiteX4" fmla="*/ 463645 w 463645"/>
              <a:gd name="connsiteY4" fmla="*/ 13371 h 1744866"/>
              <a:gd name="connsiteX5" fmla="*/ 451913 w 463645"/>
              <a:gd name="connsiteY5" fmla="*/ 0 h 1744866"/>
              <a:gd name="connsiteX6" fmla="*/ 382205 w 463645"/>
              <a:gd name="connsiteY6" fmla="*/ 324547 h 1744866"/>
              <a:gd name="connsiteX7" fmla="*/ 330571 w 463645"/>
              <a:gd name="connsiteY7" fmla="*/ 528808 h 1744866"/>
              <a:gd name="connsiteX8" fmla="*/ 233804 w 463645"/>
              <a:gd name="connsiteY8" fmla="*/ 826137 h 1744866"/>
              <a:gd name="connsiteX9" fmla="*/ 0 w 463645"/>
              <a:gd name="connsiteY9" fmla="*/ 1730280 h 1744866"/>
              <a:gd name="connsiteX10" fmla="*/ 10200 w 463645"/>
              <a:gd name="connsiteY10" fmla="*/ 1744866 h 174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3645" h="1744866">
                <a:moveTo>
                  <a:pt x="10200" y="1744866"/>
                </a:moveTo>
                <a:cubicBezTo>
                  <a:pt x="117906" y="1669134"/>
                  <a:pt x="244004" y="1141066"/>
                  <a:pt x="251562" y="826560"/>
                </a:cubicBezTo>
                <a:cubicBezTo>
                  <a:pt x="255420" y="665476"/>
                  <a:pt x="303037" y="598358"/>
                  <a:pt x="345052" y="539114"/>
                </a:cubicBezTo>
                <a:cubicBezTo>
                  <a:pt x="385217" y="482512"/>
                  <a:pt x="419886" y="433627"/>
                  <a:pt x="399698" y="321375"/>
                </a:cubicBezTo>
                <a:cubicBezTo>
                  <a:pt x="361065" y="106861"/>
                  <a:pt x="462588" y="14269"/>
                  <a:pt x="463645" y="13371"/>
                </a:cubicBezTo>
                <a:lnTo>
                  <a:pt x="451913" y="0"/>
                </a:lnTo>
                <a:cubicBezTo>
                  <a:pt x="447368" y="3964"/>
                  <a:pt x="341670" y="99462"/>
                  <a:pt x="382205" y="324547"/>
                </a:cubicBezTo>
                <a:cubicBezTo>
                  <a:pt x="401072" y="429452"/>
                  <a:pt x="369944" y="473317"/>
                  <a:pt x="330571" y="528808"/>
                </a:cubicBezTo>
                <a:cubicBezTo>
                  <a:pt x="289190" y="587048"/>
                  <a:pt x="237768" y="659557"/>
                  <a:pt x="233804" y="826137"/>
                </a:cubicBezTo>
                <a:cubicBezTo>
                  <a:pt x="225719" y="1163632"/>
                  <a:pt x="96820" y="1662210"/>
                  <a:pt x="0" y="1730280"/>
                </a:cubicBezTo>
                <a:lnTo>
                  <a:pt x="10200" y="1744866"/>
                </a:lnTo>
                <a:close/>
              </a:path>
            </a:pathLst>
          </a:custGeom>
          <a:solidFill>
            <a:srgbClr val="DD9647">
              <a:alpha val="5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70E7F18-81D2-4119-BD7D-97547A2A17DA}"/>
              </a:ext>
            </a:extLst>
          </p:cNvPr>
          <p:cNvSpPr/>
          <p:nvPr/>
        </p:nvSpPr>
        <p:spPr>
          <a:xfrm>
            <a:off x="5800705" y="4646148"/>
            <a:ext cx="842923" cy="1057728"/>
          </a:xfrm>
          <a:custGeom>
            <a:avLst/>
            <a:gdLst>
              <a:gd name="connsiteX0" fmla="*/ 523946 w 842923"/>
              <a:gd name="connsiteY0" fmla="*/ 864512 h 1057728"/>
              <a:gd name="connsiteX1" fmla="*/ 491338 w 842923"/>
              <a:gd name="connsiteY1" fmla="*/ 792479 h 1057728"/>
              <a:gd name="connsiteX2" fmla="*/ 284962 w 842923"/>
              <a:gd name="connsiteY2" fmla="*/ 605710 h 1057728"/>
              <a:gd name="connsiteX3" fmla="*/ 210392 w 842923"/>
              <a:gd name="connsiteY3" fmla="*/ 574899 h 1057728"/>
              <a:gd name="connsiteX4" fmla="*/ 128159 w 842923"/>
              <a:gd name="connsiteY4" fmla="*/ 355469 h 1057728"/>
              <a:gd name="connsiteX5" fmla="*/ 136984 w 842923"/>
              <a:gd name="connsiteY5" fmla="*/ 323918 h 1057728"/>
              <a:gd name="connsiteX6" fmla="*/ 93437 w 842923"/>
              <a:gd name="connsiteY6" fmla="*/ 223347 h 1057728"/>
              <a:gd name="connsiteX7" fmla="*/ 14639 w 842923"/>
              <a:gd name="connsiteY7" fmla="*/ 117701 h 1057728"/>
              <a:gd name="connsiteX8" fmla="*/ 17545 w 842923"/>
              <a:gd name="connsiteY8" fmla="*/ 19983 h 1057728"/>
              <a:gd name="connsiteX9" fmla="*/ 197497 w 842923"/>
              <a:gd name="connsiteY9" fmla="*/ 33618 h 1057728"/>
              <a:gd name="connsiteX10" fmla="*/ 257322 w 842923"/>
              <a:gd name="connsiteY10" fmla="*/ 85146 h 1057728"/>
              <a:gd name="connsiteX11" fmla="*/ 502965 w 842923"/>
              <a:gd name="connsiteY11" fmla="*/ 192905 h 1057728"/>
              <a:gd name="connsiteX12" fmla="*/ 652686 w 842923"/>
              <a:gd name="connsiteY12" fmla="*/ 230640 h 1057728"/>
              <a:gd name="connsiteX13" fmla="*/ 667167 w 842923"/>
              <a:gd name="connsiteY13" fmla="*/ 365775 h 1057728"/>
              <a:gd name="connsiteX14" fmla="*/ 660455 w 842923"/>
              <a:gd name="connsiteY14" fmla="*/ 436963 h 1057728"/>
              <a:gd name="connsiteX15" fmla="*/ 743058 w 842923"/>
              <a:gd name="connsiteY15" fmla="*/ 704644 h 1057728"/>
              <a:gd name="connsiteX16" fmla="*/ 835914 w 842923"/>
              <a:gd name="connsiteY16" fmla="*/ 987651 h 1057728"/>
              <a:gd name="connsiteX17" fmla="*/ 755002 w 842923"/>
              <a:gd name="connsiteY17" fmla="*/ 1052760 h 1057728"/>
              <a:gd name="connsiteX18" fmla="*/ 709446 w 842923"/>
              <a:gd name="connsiteY18" fmla="*/ 1057729 h 1057728"/>
              <a:gd name="connsiteX19" fmla="*/ 523946 w 842923"/>
              <a:gd name="connsiteY19" fmla="*/ 864512 h 1057728"/>
              <a:gd name="connsiteX20" fmla="*/ 188935 w 842923"/>
              <a:gd name="connsiteY20" fmla="*/ 49209 h 1057728"/>
              <a:gd name="connsiteX21" fmla="*/ 29754 w 842923"/>
              <a:gd name="connsiteY21" fmla="*/ 32878 h 1057728"/>
              <a:gd name="connsiteX22" fmla="*/ 30652 w 842923"/>
              <a:gd name="connsiteY22" fmla="*/ 109985 h 1057728"/>
              <a:gd name="connsiteX23" fmla="*/ 106120 w 842923"/>
              <a:gd name="connsiteY23" fmla="*/ 210874 h 1057728"/>
              <a:gd name="connsiteX24" fmla="*/ 154213 w 842923"/>
              <a:gd name="connsiteY24" fmla="*/ 328305 h 1057728"/>
              <a:gd name="connsiteX25" fmla="*/ 145176 w 842923"/>
              <a:gd name="connsiteY25" fmla="*/ 360437 h 1057728"/>
              <a:gd name="connsiteX26" fmla="*/ 217632 w 842923"/>
              <a:gd name="connsiteY26" fmla="*/ 558621 h 1057728"/>
              <a:gd name="connsiteX27" fmla="*/ 291410 w 842923"/>
              <a:gd name="connsiteY27" fmla="*/ 589115 h 1057728"/>
              <a:gd name="connsiteX28" fmla="*/ 507404 w 842923"/>
              <a:gd name="connsiteY28" fmla="*/ 784816 h 1057728"/>
              <a:gd name="connsiteX29" fmla="*/ 540223 w 842923"/>
              <a:gd name="connsiteY29" fmla="*/ 857272 h 1057728"/>
              <a:gd name="connsiteX30" fmla="*/ 751461 w 842923"/>
              <a:gd name="connsiteY30" fmla="*/ 1035215 h 1057728"/>
              <a:gd name="connsiteX31" fmla="*/ 819108 w 842923"/>
              <a:gd name="connsiteY31" fmla="*/ 981679 h 1057728"/>
              <a:gd name="connsiteX32" fmla="*/ 729423 w 842923"/>
              <a:gd name="connsiteY32" fmla="*/ 715953 h 1057728"/>
              <a:gd name="connsiteX33" fmla="*/ 642750 w 842923"/>
              <a:gd name="connsiteY33" fmla="*/ 435747 h 1057728"/>
              <a:gd name="connsiteX34" fmla="*/ 649515 w 842923"/>
              <a:gd name="connsiteY34" fmla="*/ 363714 h 1057728"/>
              <a:gd name="connsiteX35" fmla="*/ 639421 w 842923"/>
              <a:gd name="connsiteY35" fmla="*/ 242425 h 1057728"/>
              <a:gd name="connsiteX36" fmla="*/ 502912 w 842923"/>
              <a:gd name="connsiteY36" fmla="*/ 210663 h 1057728"/>
              <a:gd name="connsiteX37" fmla="*/ 244479 w 842923"/>
              <a:gd name="connsiteY37" fmla="*/ 97407 h 1057728"/>
              <a:gd name="connsiteX38" fmla="*/ 188935 w 842923"/>
              <a:gd name="connsiteY38" fmla="*/ 49209 h 1057728"/>
              <a:gd name="connsiteX39" fmla="*/ 188935 w 842923"/>
              <a:gd name="connsiteY39" fmla="*/ 49209 h 105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42923" h="1057728">
                <a:moveTo>
                  <a:pt x="523946" y="864512"/>
                </a:moveTo>
                <a:cubicBezTo>
                  <a:pt x="513799" y="841470"/>
                  <a:pt x="503282" y="817635"/>
                  <a:pt x="491338" y="792479"/>
                </a:cubicBezTo>
                <a:cubicBezTo>
                  <a:pt x="429769" y="662576"/>
                  <a:pt x="375281" y="641172"/>
                  <a:pt x="284962" y="605710"/>
                </a:cubicBezTo>
                <a:cubicBezTo>
                  <a:pt x="262871" y="597043"/>
                  <a:pt x="237873" y="587213"/>
                  <a:pt x="210392" y="574899"/>
                </a:cubicBezTo>
                <a:cubicBezTo>
                  <a:pt x="81017" y="516765"/>
                  <a:pt x="106068" y="431044"/>
                  <a:pt x="128159" y="355469"/>
                </a:cubicBezTo>
                <a:cubicBezTo>
                  <a:pt x="131224" y="344900"/>
                  <a:pt x="134342" y="334330"/>
                  <a:pt x="136984" y="323918"/>
                </a:cubicBezTo>
                <a:cubicBezTo>
                  <a:pt x="148400" y="279472"/>
                  <a:pt x="126520" y="257117"/>
                  <a:pt x="93437" y="223347"/>
                </a:cubicBezTo>
                <a:cubicBezTo>
                  <a:pt x="68809" y="198243"/>
                  <a:pt x="38209" y="167009"/>
                  <a:pt x="14639" y="117701"/>
                </a:cubicBezTo>
                <a:cubicBezTo>
                  <a:pt x="-11205" y="63689"/>
                  <a:pt x="1955" y="34728"/>
                  <a:pt x="17545" y="19983"/>
                </a:cubicBezTo>
                <a:cubicBezTo>
                  <a:pt x="50365" y="-11145"/>
                  <a:pt x="126045" y="-5385"/>
                  <a:pt x="197497" y="33618"/>
                </a:cubicBezTo>
                <a:cubicBezTo>
                  <a:pt x="219693" y="45773"/>
                  <a:pt x="237979" y="64905"/>
                  <a:pt x="257322" y="85146"/>
                </a:cubicBezTo>
                <a:cubicBezTo>
                  <a:pt x="302878" y="132816"/>
                  <a:pt x="359585" y="192218"/>
                  <a:pt x="502965" y="192905"/>
                </a:cubicBezTo>
                <a:cubicBezTo>
                  <a:pt x="584722" y="193275"/>
                  <a:pt x="629485" y="204585"/>
                  <a:pt x="652686" y="230640"/>
                </a:cubicBezTo>
                <a:cubicBezTo>
                  <a:pt x="679005" y="260182"/>
                  <a:pt x="674037" y="304470"/>
                  <a:pt x="667167" y="365775"/>
                </a:cubicBezTo>
                <a:cubicBezTo>
                  <a:pt x="664789" y="386967"/>
                  <a:pt x="662093" y="410961"/>
                  <a:pt x="660455" y="436963"/>
                </a:cubicBezTo>
                <a:cubicBezTo>
                  <a:pt x="650731" y="591811"/>
                  <a:pt x="742107" y="703587"/>
                  <a:pt x="743058" y="704644"/>
                </a:cubicBezTo>
                <a:cubicBezTo>
                  <a:pt x="797704" y="769701"/>
                  <a:pt x="864981" y="904625"/>
                  <a:pt x="835914" y="987651"/>
                </a:cubicBezTo>
                <a:cubicBezTo>
                  <a:pt x="823759" y="1022425"/>
                  <a:pt x="796489" y="1044358"/>
                  <a:pt x="755002" y="1052760"/>
                </a:cubicBezTo>
                <a:cubicBezTo>
                  <a:pt x="738460" y="1056143"/>
                  <a:pt x="723345" y="1057729"/>
                  <a:pt x="709446" y="1057729"/>
                </a:cubicBezTo>
                <a:cubicBezTo>
                  <a:pt x="609138" y="1057623"/>
                  <a:pt x="572461" y="974438"/>
                  <a:pt x="523946" y="864512"/>
                </a:cubicBezTo>
                <a:close/>
                <a:moveTo>
                  <a:pt x="188935" y="49209"/>
                </a:moveTo>
                <a:cubicBezTo>
                  <a:pt x="125146" y="14381"/>
                  <a:pt x="56707" y="7352"/>
                  <a:pt x="29754" y="32878"/>
                </a:cubicBezTo>
                <a:cubicBezTo>
                  <a:pt x="9248" y="52274"/>
                  <a:pt x="18919" y="85516"/>
                  <a:pt x="30652" y="109985"/>
                </a:cubicBezTo>
                <a:cubicBezTo>
                  <a:pt x="52954" y="156651"/>
                  <a:pt x="81229" y="185454"/>
                  <a:pt x="106120" y="210874"/>
                </a:cubicBezTo>
                <a:cubicBezTo>
                  <a:pt x="140737" y="246177"/>
                  <a:pt x="168113" y="274135"/>
                  <a:pt x="154213" y="328305"/>
                </a:cubicBezTo>
                <a:cubicBezTo>
                  <a:pt x="151465" y="338928"/>
                  <a:pt x="148347" y="349656"/>
                  <a:pt x="145176" y="360437"/>
                </a:cubicBezTo>
                <a:cubicBezTo>
                  <a:pt x="123138" y="435747"/>
                  <a:pt x="102368" y="506882"/>
                  <a:pt x="217632" y="558621"/>
                </a:cubicBezTo>
                <a:cubicBezTo>
                  <a:pt x="244691" y="570777"/>
                  <a:pt x="269477" y="580554"/>
                  <a:pt x="291410" y="589115"/>
                </a:cubicBezTo>
                <a:cubicBezTo>
                  <a:pt x="382574" y="624894"/>
                  <a:pt x="442822" y="648518"/>
                  <a:pt x="507404" y="784816"/>
                </a:cubicBezTo>
                <a:cubicBezTo>
                  <a:pt x="519401" y="810183"/>
                  <a:pt x="529970" y="834124"/>
                  <a:pt x="540223" y="857272"/>
                </a:cubicBezTo>
                <a:cubicBezTo>
                  <a:pt x="595979" y="983634"/>
                  <a:pt x="629591" y="1059843"/>
                  <a:pt x="751461" y="1035215"/>
                </a:cubicBezTo>
                <a:cubicBezTo>
                  <a:pt x="786394" y="1028186"/>
                  <a:pt x="809172" y="1010164"/>
                  <a:pt x="819108" y="981679"/>
                </a:cubicBezTo>
                <a:cubicBezTo>
                  <a:pt x="844687" y="908483"/>
                  <a:pt x="783435" y="780324"/>
                  <a:pt x="729423" y="715953"/>
                </a:cubicBezTo>
                <a:cubicBezTo>
                  <a:pt x="725459" y="711197"/>
                  <a:pt x="632498" y="597888"/>
                  <a:pt x="642750" y="435747"/>
                </a:cubicBezTo>
                <a:cubicBezTo>
                  <a:pt x="644389" y="409376"/>
                  <a:pt x="647137" y="385065"/>
                  <a:pt x="649515" y="363714"/>
                </a:cubicBezTo>
                <a:cubicBezTo>
                  <a:pt x="655857" y="307007"/>
                  <a:pt x="660455" y="266049"/>
                  <a:pt x="639421" y="242425"/>
                </a:cubicBezTo>
                <a:cubicBezTo>
                  <a:pt x="620184" y="220810"/>
                  <a:pt x="578063" y="211033"/>
                  <a:pt x="502912" y="210663"/>
                </a:cubicBezTo>
                <a:cubicBezTo>
                  <a:pt x="351922" y="209976"/>
                  <a:pt x="292361" y="147561"/>
                  <a:pt x="244479" y="97407"/>
                </a:cubicBezTo>
                <a:cubicBezTo>
                  <a:pt x="225295" y="77324"/>
                  <a:pt x="208754" y="59990"/>
                  <a:pt x="188935" y="49209"/>
                </a:cubicBezTo>
                <a:lnTo>
                  <a:pt x="188935" y="49209"/>
                </a:ln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CF64755-7872-B8FF-EB67-DC3870BE5CBE}"/>
              </a:ext>
            </a:extLst>
          </p:cNvPr>
          <p:cNvSpPr/>
          <p:nvPr/>
        </p:nvSpPr>
        <p:spPr>
          <a:xfrm>
            <a:off x="5938958" y="4788371"/>
            <a:ext cx="632656" cy="1018296"/>
          </a:xfrm>
          <a:custGeom>
            <a:avLst/>
            <a:gdLst>
              <a:gd name="connsiteX0" fmla="*/ 614847 w 632656"/>
              <a:gd name="connsiteY0" fmla="*/ 1018297 h 1018296"/>
              <a:gd name="connsiteX1" fmla="*/ 632657 w 632656"/>
              <a:gd name="connsiteY1" fmla="*/ 1017346 h 1018296"/>
              <a:gd name="connsiteX2" fmla="*/ 451120 w 632656"/>
              <a:gd name="connsiteY2" fmla="*/ 491233 h 1018296"/>
              <a:gd name="connsiteX3" fmla="*/ 196757 w 632656"/>
              <a:gd name="connsiteY3" fmla="*/ 137461 h 1018296"/>
              <a:gd name="connsiteX4" fmla="*/ 3065 w 632656"/>
              <a:gd name="connsiteY4" fmla="*/ 0 h 1018296"/>
              <a:gd name="connsiteX5" fmla="*/ 0 w 632656"/>
              <a:gd name="connsiteY5" fmla="*/ 17546 h 1018296"/>
              <a:gd name="connsiteX6" fmla="*/ 179634 w 632656"/>
              <a:gd name="connsiteY6" fmla="*/ 142376 h 1018296"/>
              <a:gd name="connsiteX7" fmla="*/ 440656 w 632656"/>
              <a:gd name="connsiteY7" fmla="*/ 505661 h 1018296"/>
              <a:gd name="connsiteX8" fmla="*/ 614847 w 632656"/>
              <a:gd name="connsiteY8" fmla="*/ 1018297 h 10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656" h="1018296">
                <a:moveTo>
                  <a:pt x="614847" y="1018297"/>
                </a:moveTo>
                <a:lnTo>
                  <a:pt x="632657" y="1017346"/>
                </a:lnTo>
                <a:cubicBezTo>
                  <a:pt x="631758" y="1000645"/>
                  <a:pt x="609350" y="606549"/>
                  <a:pt x="451120" y="491233"/>
                </a:cubicBezTo>
                <a:cubicBezTo>
                  <a:pt x="277564" y="364712"/>
                  <a:pt x="222812" y="228731"/>
                  <a:pt x="196757" y="137461"/>
                </a:cubicBezTo>
                <a:cubicBezTo>
                  <a:pt x="166052" y="29913"/>
                  <a:pt x="9724" y="1163"/>
                  <a:pt x="3065" y="0"/>
                </a:cubicBezTo>
                <a:lnTo>
                  <a:pt x="0" y="17546"/>
                </a:lnTo>
                <a:cubicBezTo>
                  <a:pt x="1533" y="17810"/>
                  <a:pt x="151994" y="45556"/>
                  <a:pt x="179634" y="142376"/>
                </a:cubicBezTo>
                <a:cubicBezTo>
                  <a:pt x="206429" y="236183"/>
                  <a:pt x="262607" y="375863"/>
                  <a:pt x="440656" y="505661"/>
                </a:cubicBezTo>
                <a:cubicBezTo>
                  <a:pt x="592016" y="616009"/>
                  <a:pt x="614635" y="1014280"/>
                  <a:pt x="614847" y="1018297"/>
                </a:cubicBez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D588420-20CA-3254-3BB3-974D846F879A}"/>
              </a:ext>
            </a:extLst>
          </p:cNvPr>
          <p:cNvSpPr/>
          <p:nvPr/>
        </p:nvSpPr>
        <p:spPr>
          <a:xfrm>
            <a:off x="6386285" y="3410283"/>
            <a:ext cx="950114" cy="2489134"/>
          </a:xfrm>
          <a:custGeom>
            <a:avLst/>
            <a:gdLst>
              <a:gd name="connsiteX0" fmla="*/ 137396 w 950114"/>
              <a:gd name="connsiteY0" fmla="*/ 2485012 h 2489134"/>
              <a:gd name="connsiteX1" fmla="*/ 103573 w 950114"/>
              <a:gd name="connsiteY1" fmla="*/ 2279112 h 2489134"/>
              <a:gd name="connsiteX2" fmla="*/ 35027 w 950114"/>
              <a:gd name="connsiteY2" fmla="*/ 1761667 h 2489134"/>
              <a:gd name="connsiteX3" fmla="*/ 94853 w 950114"/>
              <a:gd name="connsiteY3" fmla="*/ 1461167 h 2489134"/>
              <a:gd name="connsiteX4" fmla="*/ 104947 w 950114"/>
              <a:gd name="connsiteY4" fmla="*/ 1086202 h 2489134"/>
              <a:gd name="connsiteX5" fmla="*/ 41211 w 950114"/>
              <a:gd name="connsiteY5" fmla="*/ 834482 h 2489134"/>
              <a:gd name="connsiteX6" fmla="*/ 177191 w 950114"/>
              <a:gd name="connsiteY6" fmla="*/ 739195 h 2489134"/>
              <a:gd name="connsiteX7" fmla="*/ 381612 w 950114"/>
              <a:gd name="connsiteY7" fmla="*/ 441126 h 2489134"/>
              <a:gd name="connsiteX8" fmla="*/ 406292 w 950114"/>
              <a:gd name="connsiteY8" fmla="*/ 311962 h 2489134"/>
              <a:gd name="connsiteX9" fmla="*/ 503799 w 950114"/>
              <a:gd name="connsiteY9" fmla="*/ 294152 h 2489134"/>
              <a:gd name="connsiteX10" fmla="*/ 691361 w 950114"/>
              <a:gd name="connsiteY10" fmla="*/ 226135 h 2489134"/>
              <a:gd name="connsiteX11" fmla="*/ 822109 w 950114"/>
              <a:gd name="connsiteY11" fmla="*/ 4592 h 2489134"/>
              <a:gd name="connsiteX12" fmla="*/ 863596 w 950114"/>
              <a:gd name="connsiteY12" fmla="*/ 4803 h 2489134"/>
              <a:gd name="connsiteX13" fmla="*/ 863596 w 950114"/>
              <a:gd name="connsiteY13" fmla="*/ 4803 h 2489134"/>
              <a:gd name="connsiteX14" fmla="*/ 946675 w 950114"/>
              <a:gd name="connsiteY14" fmla="*/ 86032 h 2489134"/>
              <a:gd name="connsiteX15" fmla="*/ 873796 w 950114"/>
              <a:gd name="connsiteY15" fmla="*/ 278667 h 2489134"/>
              <a:gd name="connsiteX16" fmla="*/ 802185 w 950114"/>
              <a:gd name="connsiteY16" fmla="*/ 679634 h 2489134"/>
              <a:gd name="connsiteX17" fmla="*/ 772061 w 950114"/>
              <a:gd name="connsiteY17" fmla="*/ 1056289 h 2489134"/>
              <a:gd name="connsiteX18" fmla="*/ 631324 w 950114"/>
              <a:gd name="connsiteY18" fmla="*/ 1283171 h 2489134"/>
              <a:gd name="connsiteX19" fmla="*/ 701191 w 950114"/>
              <a:gd name="connsiteY19" fmla="*/ 1526752 h 2489134"/>
              <a:gd name="connsiteX20" fmla="*/ 692418 w 950114"/>
              <a:gd name="connsiteY20" fmla="*/ 1813987 h 2489134"/>
              <a:gd name="connsiteX21" fmla="*/ 251075 w 950114"/>
              <a:gd name="connsiteY21" fmla="*/ 2438664 h 2489134"/>
              <a:gd name="connsiteX22" fmla="*/ 250176 w 950114"/>
              <a:gd name="connsiteY22" fmla="*/ 2440672 h 2489134"/>
              <a:gd name="connsiteX23" fmla="*/ 248485 w 950114"/>
              <a:gd name="connsiteY23" fmla="*/ 2441993 h 2489134"/>
              <a:gd name="connsiteX24" fmla="*/ 155840 w 950114"/>
              <a:gd name="connsiteY24" fmla="*/ 2489135 h 2489134"/>
              <a:gd name="connsiteX25" fmla="*/ 137396 w 950114"/>
              <a:gd name="connsiteY25" fmla="*/ 2485012 h 2489134"/>
              <a:gd name="connsiteX26" fmla="*/ 682535 w 950114"/>
              <a:gd name="connsiteY26" fmla="*/ 1799137 h 2489134"/>
              <a:gd name="connsiteX27" fmla="*/ 686023 w 950114"/>
              <a:gd name="connsiteY27" fmla="*/ 1536265 h 2489134"/>
              <a:gd name="connsiteX28" fmla="*/ 614412 w 950114"/>
              <a:gd name="connsiteY28" fmla="*/ 1277305 h 2489134"/>
              <a:gd name="connsiteX29" fmla="*/ 758426 w 950114"/>
              <a:gd name="connsiteY29" fmla="*/ 1044715 h 2489134"/>
              <a:gd name="connsiteX30" fmla="*/ 786595 w 950114"/>
              <a:gd name="connsiteY30" fmla="*/ 688406 h 2489134"/>
              <a:gd name="connsiteX31" fmla="*/ 858787 w 950114"/>
              <a:gd name="connsiteY31" fmla="*/ 268996 h 2489134"/>
              <a:gd name="connsiteX32" fmla="*/ 929446 w 950114"/>
              <a:gd name="connsiteY32" fmla="*/ 90894 h 2489134"/>
              <a:gd name="connsiteX33" fmla="*/ 855827 w 950114"/>
              <a:gd name="connsiteY33" fmla="*/ 20922 h 2489134"/>
              <a:gd name="connsiteX34" fmla="*/ 855827 w 950114"/>
              <a:gd name="connsiteY34" fmla="*/ 20922 h 2489134"/>
              <a:gd name="connsiteX35" fmla="*/ 829138 w 950114"/>
              <a:gd name="connsiteY35" fmla="*/ 20922 h 2489134"/>
              <a:gd name="connsiteX36" fmla="*/ 707797 w 950114"/>
              <a:gd name="connsiteY36" fmla="*/ 232953 h 2489134"/>
              <a:gd name="connsiteX37" fmla="*/ 707321 w 950114"/>
              <a:gd name="connsiteY37" fmla="*/ 234433 h 2489134"/>
              <a:gd name="connsiteX38" fmla="*/ 706370 w 950114"/>
              <a:gd name="connsiteY38" fmla="*/ 235648 h 2489134"/>
              <a:gd name="connsiteX39" fmla="*/ 502372 w 950114"/>
              <a:gd name="connsiteY39" fmla="*/ 311909 h 2489134"/>
              <a:gd name="connsiteX40" fmla="*/ 418765 w 950114"/>
              <a:gd name="connsiteY40" fmla="*/ 324593 h 2489134"/>
              <a:gd name="connsiteX41" fmla="*/ 399264 w 950114"/>
              <a:gd name="connsiteY41" fmla="*/ 439910 h 2489134"/>
              <a:gd name="connsiteX42" fmla="*/ 183216 w 950114"/>
              <a:gd name="connsiteY42" fmla="*/ 755948 h 2489134"/>
              <a:gd name="connsiteX43" fmla="*/ 57805 w 950114"/>
              <a:gd name="connsiteY43" fmla="*/ 840771 h 2489134"/>
              <a:gd name="connsiteX44" fmla="*/ 120537 w 950114"/>
              <a:gd name="connsiteY44" fmla="*/ 1077746 h 2489134"/>
              <a:gd name="connsiteX45" fmla="*/ 105792 w 950114"/>
              <a:gd name="connsiteY45" fmla="*/ 1475172 h 2489134"/>
              <a:gd name="connsiteX46" fmla="*/ 51411 w 950114"/>
              <a:gd name="connsiteY46" fmla="*/ 1754796 h 2489134"/>
              <a:gd name="connsiteX47" fmla="*/ 121277 w 950114"/>
              <a:gd name="connsiteY47" fmla="*/ 2279429 h 2489134"/>
              <a:gd name="connsiteX48" fmla="*/ 145271 w 950114"/>
              <a:gd name="connsiteY48" fmla="*/ 2469105 h 2489134"/>
              <a:gd name="connsiteX49" fmla="*/ 235643 w 950114"/>
              <a:gd name="connsiteY49" fmla="*/ 2429362 h 2489134"/>
              <a:gd name="connsiteX50" fmla="*/ 682535 w 950114"/>
              <a:gd name="connsiteY50" fmla="*/ 1799137 h 248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114" h="2489134">
                <a:moveTo>
                  <a:pt x="137396" y="2485012"/>
                </a:moveTo>
                <a:cubicBezTo>
                  <a:pt x="100190" y="2466462"/>
                  <a:pt x="101512" y="2391892"/>
                  <a:pt x="103573" y="2279112"/>
                </a:cubicBezTo>
                <a:cubicBezTo>
                  <a:pt x="106162" y="2136525"/>
                  <a:pt x="109650" y="1941248"/>
                  <a:pt x="35027" y="1761667"/>
                </a:cubicBezTo>
                <a:cubicBezTo>
                  <a:pt x="-44246" y="1570881"/>
                  <a:pt x="26466" y="1515126"/>
                  <a:pt x="94853" y="1461167"/>
                </a:cubicBezTo>
                <a:cubicBezTo>
                  <a:pt x="171484" y="1400760"/>
                  <a:pt x="243781" y="1343683"/>
                  <a:pt x="104947" y="1086202"/>
                </a:cubicBezTo>
                <a:cubicBezTo>
                  <a:pt x="41158" y="967926"/>
                  <a:pt x="20917" y="887965"/>
                  <a:pt x="41211" y="834482"/>
                </a:cubicBezTo>
                <a:cubicBezTo>
                  <a:pt x="61293" y="781632"/>
                  <a:pt x="117578" y="761021"/>
                  <a:pt x="177191" y="739195"/>
                </a:cubicBezTo>
                <a:cubicBezTo>
                  <a:pt x="280089" y="701566"/>
                  <a:pt x="396674" y="658864"/>
                  <a:pt x="381612" y="441126"/>
                </a:cubicBezTo>
                <a:cubicBezTo>
                  <a:pt x="377014" y="374377"/>
                  <a:pt x="384836" y="333313"/>
                  <a:pt x="406292" y="311962"/>
                </a:cubicBezTo>
                <a:cubicBezTo>
                  <a:pt x="429599" y="288709"/>
                  <a:pt x="464004" y="291246"/>
                  <a:pt x="503799" y="294152"/>
                </a:cubicBezTo>
                <a:cubicBezTo>
                  <a:pt x="563941" y="298592"/>
                  <a:pt x="632011" y="303559"/>
                  <a:pt x="691361" y="226135"/>
                </a:cubicBezTo>
                <a:cubicBezTo>
                  <a:pt x="697491" y="206793"/>
                  <a:pt x="754251" y="34134"/>
                  <a:pt x="822109" y="4592"/>
                </a:cubicBezTo>
                <a:cubicBezTo>
                  <a:pt x="836326" y="-1592"/>
                  <a:pt x="850331" y="-1539"/>
                  <a:pt x="863596" y="4803"/>
                </a:cubicBezTo>
                <a:lnTo>
                  <a:pt x="863596" y="4803"/>
                </a:lnTo>
                <a:cubicBezTo>
                  <a:pt x="910473" y="27211"/>
                  <a:pt x="937638" y="53794"/>
                  <a:pt x="946675" y="86032"/>
                </a:cubicBezTo>
                <a:cubicBezTo>
                  <a:pt x="962476" y="142158"/>
                  <a:pt x="921360" y="205419"/>
                  <a:pt x="873796" y="278667"/>
                </a:cubicBezTo>
                <a:cubicBezTo>
                  <a:pt x="799014" y="393826"/>
                  <a:pt x="714297" y="524310"/>
                  <a:pt x="802185" y="679634"/>
                </a:cubicBezTo>
                <a:cubicBezTo>
                  <a:pt x="918400" y="884952"/>
                  <a:pt x="857043" y="956827"/>
                  <a:pt x="772061" y="1056289"/>
                </a:cubicBezTo>
                <a:cubicBezTo>
                  <a:pt x="723387" y="1113261"/>
                  <a:pt x="668213" y="1177842"/>
                  <a:pt x="631324" y="1283171"/>
                </a:cubicBezTo>
                <a:cubicBezTo>
                  <a:pt x="601676" y="1367888"/>
                  <a:pt x="652252" y="1448641"/>
                  <a:pt x="701191" y="1526752"/>
                </a:cubicBezTo>
                <a:cubicBezTo>
                  <a:pt x="762548" y="1624735"/>
                  <a:pt x="826020" y="1726046"/>
                  <a:pt x="692418" y="1813987"/>
                </a:cubicBezTo>
                <a:cubicBezTo>
                  <a:pt x="471455" y="1959322"/>
                  <a:pt x="253241" y="2433855"/>
                  <a:pt x="251075" y="2438664"/>
                </a:cubicBezTo>
                <a:lnTo>
                  <a:pt x="250176" y="2440672"/>
                </a:lnTo>
                <a:lnTo>
                  <a:pt x="248485" y="2441993"/>
                </a:lnTo>
                <a:cubicBezTo>
                  <a:pt x="207791" y="2473914"/>
                  <a:pt x="178143" y="2489135"/>
                  <a:pt x="155840" y="2489135"/>
                </a:cubicBezTo>
                <a:cubicBezTo>
                  <a:pt x="148970" y="2489135"/>
                  <a:pt x="142892" y="2487761"/>
                  <a:pt x="137396" y="2485012"/>
                </a:cubicBezTo>
                <a:close/>
                <a:moveTo>
                  <a:pt x="682535" y="1799137"/>
                </a:moveTo>
                <a:cubicBezTo>
                  <a:pt x="801657" y="1720814"/>
                  <a:pt x="748068" y="1635252"/>
                  <a:pt x="686023" y="1536265"/>
                </a:cubicBezTo>
                <a:cubicBezTo>
                  <a:pt x="637243" y="1458365"/>
                  <a:pt x="581910" y="1370108"/>
                  <a:pt x="614412" y="1277305"/>
                </a:cubicBezTo>
                <a:cubicBezTo>
                  <a:pt x="652411" y="1168805"/>
                  <a:pt x="708695" y="1102902"/>
                  <a:pt x="758426" y="1044715"/>
                </a:cubicBezTo>
                <a:cubicBezTo>
                  <a:pt x="841663" y="947262"/>
                  <a:pt x="896679" y="882892"/>
                  <a:pt x="786595" y="688406"/>
                </a:cubicBezTo>
                <a:cubicBezTo>
                  <a:pt x="693369" y="523676"/>
                  <a:pt x="785062" y="382463"/>
                  <a:pt x="858787" y="268996"/>
                </a:cubicBezTo>
                <a:cubicBezTo>
                  <a:pt x="904025" y="199341"/>
                  <a:pt x="943081" y="139199"/>
                  <a:pt x="929446" y="90894"/>
                </a:cubicBezTo>
                <a:cubicBezTo>
                  <a:pt x="921836" y="63836"/>
                  <a:pt x="897789" y="40952"/>
                  <a:pt x="855827" y="20922"/>
                </a:cubicBezTo>
                <a:lnTo>
                  <a:pt x="855827" y="20922"/>
                </a:lnTo>
                <a:cubicBezTo>
                  <a:pt x="847265" y="16800"/>
                  <a:pt x="838545" y="16853"/>
                  <a:pt x="829138" y="20922"/>
                </a:cubicBezTo>
                <a:cubicBezTo>
                  <a:pt x="766195" y="48351"/>
                  <a:pt x="708378" y="231103"/>
                  <a:pt x="707797" y="232953"/>
                </a:cubicBezTo>
                <a:lnTo>
                  <a:pt x="707321" y="234433"/>
                </a:lnTo>
                <a:lnTo>
                  <a:pt x="706370" y="235648"/>
                </a:lnTo>
                <a:cubicBezTo>
                  <a:pt x="640995" y="322057"/>
                  <a:pt x="564153" y="316455"/>
                  <a:pt x="502372" y="311909"/>
                </a:cubicBezTo>
                <a:cubicBezTo>
                  <a:pt x="465483" y="309214"/>
                  <a:pt x="436311" y="307100"/>
                  <a:pt x="418765" y="324593"/>
                </a:cubicBezTo>
                <a:cubicBezTo>
                  <a:pt x="401483" y="341769"/>
                  <a:pt x="395088" y="379504"/>
                  <a:pt x="399264" y="439910"/>
                </a:cubicBezTo>
                <a:cubicBezTo>
                  <a:pt x="415277" y="671019"/>
                  <a:pt x="286589" y="718055"/>
                  <a:pt x="183216" y="755948"/>
                </a:cubicBezTo>
                <a:cubicBezTo>
                  <a:pt x="125135" y="777193"/>
                  <a:pt x="74981" y="795532"/>
                  <a:pt x="57805" y="840771"/>
                </a:cubicBezTo>
                <a:cubicBezTo>
                  <a:pt x="39467" y="889075"/>
                  <a:pt x="59391" y="964385"/>
                  <a:pt x="120537" y="1077746"/>
                </a:cubicBezTo>
                <a:cubicBezTo>
                  <a:pt x="266506" y="1348439"/>
                  <a:pt x="184802" y="1412862"/>
                  <a:pt x="105792" y="1475172"/>
                </a:cubicBezTo>
                <a:cubicBezTo>
                  <a:pt x="39678" y="1527281"/>
                  <a:pt x="-22737" y="1576483"/>
                  <a:pt x="51411" y="1754796"/>
                </a:cubicBezTo>
                <a:cubicBezTo>
                  <a:pt x="127460" y="1937866"/>
                  <a:pt x="123867" y="2135257"/>
                  <a:pt x="121277" y="2279429"/>
                </a:cubicBezTo>
                <a:cubicBezTo>
                  <a:pt x="119480" y="2377834"/>
                  <a:pt x="118106" y="2455576"/>
                  <a:pt x="145271" y="2469105"/>
                </a:cubicBezTo>
                <a:cubicBezTo>
                  <a:pt x="161125" y="2477032"/>
                  <a:pt x="191566" y="2463661"/>
                  <a:pt x="235643" y="2429362"/>
                </a:cubicBezTo>
                <a:cubicBezTo>
                  <a:pt x="253347" y="2390889"/>
                  <a:pt x="462365" y="1943996"/>
                  <a:pt x="682535" y="1799137"/>
                </a:cubicBezTo>
                <a:close/>
              </a:path>
            </a:pathLst>
          </a:custGeom>
          <a:gradFill flip="none" rotWithShape="1">
            <a:gsLst>
              <a:gs pos="12000">
                <a:srgbClr val="DD9647">
                  <a:alpha val="20000"/>
                </a:srgbClr>
              </a:gs>
              <a:gs pos="100000">
                <a:srgbClr val="FBAF19">
                  <a:alpha val="20000"/>
                </a:srgb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067E5E3-16A4-0FA6-0A05-D5FE1292F3F8}"/>
              </a:ext>
            </a:extLst>
          </p:cNvPr>
          <p:cNvSpPr/>
          <p:nvPr/>
        </p:nvSpPr>
        <p:spPr>
          <a:xfrm>
            <a:off x="6046123" y="3822476"/>
            <a:ext cx="736825" cy="1944289"/>
          </a:xfrm>
          <a:custGeom>
            <a:avLst/>
            <a:gdLst>
              <a:gd name="connsiteX0" fmla="*/ 128807 w 736825"/>
              <a:gd name="connsiteY0" fmla="*/ 4516 h 1944289"/>
              <a:gd name="connsiteX1" fmla="*/ 265422 w 736825"/>
              <a:gd name="connsiteY1" fmla="*/ 343067 h 1944289"/>
              <a:gd name="connsiteX2" fmla="*/ 592082 w 736825"/>
              <a:gd name="connsiteY2" fmla="*/ 814587 h 1944289"/>
              <a:gd name="connsiteX3" fmla="*/ 710887 w 736825"/>
              <a:gd name="connsiteY3" fmla="*/ 1299319 h 1944289"/>
              <a:gd name="connsiteX4" fmla="*/ 550543 w 736825"/>
              <a:gd name="connsiteY4" fmla="*/ 1929228 h 1944289"/>
              <a:gd name="connsiteX5" fmla="*/ 312669 w 736825"/>
              <a:gd name="connsiteY5" fmla="*/ 1340172 h 1944289"/>
              <a:gd name="connsiteX6" fmla="*/ 285927 w 736825"/>
              <a:gd name="connsiteY6" fmla="*/ 1084012 h 1944289"/>
              <a:gd name="connsiteX7" fmla="*/ 21893 w 736825"/>
              <a:gd name="connsiteY7" fmla="*/ 512079 h 1944289"/>
              <a:gd name="connsiteX8" fmla="*/ 128807 w 736825"/>
              <a:gd name="connsiteY8" fmla="*/ 4516 h 194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825" h="1944289">
                <a:moveTo>
                  <a:pt x="128807" y="4516"/>
                </a:moveTo>
                <a:cubicBezTo>
                  <a:pt x="241270" y="-34064"/>
                  <a:pt x="217910" y="182723"/>
                  <a:pt x="265422" y="343067"/>
                </a:cubicBezTo>
                <a:cubicBezTo>
                  <a:pt x="312933" y="503464"/>
                  <a:pt x="794019" y="413040"/>
                  <a:pt x="592082" y="814587"/>
                </a:cubicBezTo>
                <a:cubicBezTo>
                  <a:pt x="390146" y="1216188"/>
                  <a:pt x="847502" y="948877"/>
                  <a:pt x="710887" y="1299319"/>
                </a:cubicBezTo>
                <a:cubicBezTo>
                  <a:pt x="574272" y="1649762"/>
                  <a:pt x="698996" y="2024568"/>
                  <a:pt x="550543" y="1929228"/>
                </a:cubicBezTo>
                <a:cubicBezTo>
                  <a:pt x="402037" y="1833888"/>
                  <a:pt x="467094" y="1392598"/>
                  <a:pt x="312669" y="1340172"/>
                </a:cubicBezTo>
                <a:cubicBezTo>
                  <a:pt x="158244" y="1287746"/>
                  <a:pt x="133035" y="1226546"/>
                  <a:pt x="285927" y="1084012"/>
                </a:cubicBezTo>
                <a:cubicBezTo>
                  <a:pt x="438820" y="941478"/>
                  <a:pt x="-114722" y="799948"/>
                  <a:pt x="21893" y="512079"/>
                </a:cubicBezTo>
                <a:cubicBezTo>
                  <a:pt x="158508" y="224263"/>
                  <a:pt x="-1149" y="49015"/>
                  <a:pt x="128807" y="4516"/>
                </a:cubicBez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CB11465-0966-3224-F36F-117A09D8DAD1}"/>
              </a:ext>
            </a:extLst>
          </p:cNvPr>
          <p:cNvSpPr/>
          <p:nvPr/>
        </p:nvSpPr>
        <p:spPr>
          <a:xfrm>
            <a:off x="6248548" y="4323404"/>
            <a:ext cx="366177" cy="1405310"/>
          </a:xfrm>
          <a:custGeom>
            <a:avLst/>
            <a:gdLst>
              <a:gd name="connsiteX0" fmla="*/ 296325 w 366177"/>
              <a:gd name="connsiteY0" fmla="*/ 1405311 h 1405310"/>
              <a:gd name="connsiteX1" fmla="*/ 318522 w 366177"/>
              <a:gd name="connsiteY1" fmla="*/ 753523 h 1405310"/>
              <a:gd name="connsiteX2" fmla="*/ 237134 w 366177"/>
              <a:gd name="connsiteY2" fmla="*/ 271909 h 1405310"/>
              <a:gd name="connsiteX3" fmla="*/ 5972 w 366177"/>
              <a:gd name="connsiteY3" fmla="*/ 0 h 1405310"/>
              <a:gd name="connsiteX4" fmla="*/ 0 w 366177"/>
              <a:gd name="connsiteY4" fmla="*/ 16806 h 1405310"/>
              <a:gd name="connsiteX5" fmla="*/ 219324 w 366177"/>
              <a:gd name="connsiteY5" fmla="*/ 270588 h 1405310"/>
              <a:gd name="connsiteX6" fmla="*/ 309696 w 366177"/>
              <a:gd name="connsiteY6" fmla="*/ 769008 h 1405310"/>
              <a:gd name="connsiteX7" fmla="*/ 278885 w 366177"/>
              <a:gd name="connsiteY7" fmla="*/ 1401189 h 1405310"/>
              <a:gd name="connsiteX8" fmla="*/ 296325 w 366177"/>
              <a:gd name="connsiteY8" fmla="*/ 1405311 h 140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177" h="1405310">
                <a:moveTo>
                  <a:pt x="296325" y="1405311"/>
                </a:moveTo>
                <a:cubicBezTo>
                  <a:pt x="310489" y="1345327"/>
                  <a:pt x="431249" y="817365"/>
                  <a:pt x="318522" y="753523"/>
                </a:cubicBezTo>
                <a:cubicBezTo>
                  <a:pt x="219218" y="697291"/>
                  <a:pt x="221649" y="478496"/>
                  <a:pt x="237134" y="271909"/>
                </a:cubicBezTo>
                <a:cubicBezTo>
                  <a:pt x="250822" y="89051"/>
                  <a:pt x="15960" y="3541"/>
                  <a:pt x="5972" y="0"/>
                </a:cubicBezTo>
                <a:lnTo>
                  <a:pt x="0" y="16806"/>
                </a:lnTo>
                <a:cubicBezTo>
                  <a:pt x="2325" y="17652"/>
                  <a:pt x="232061" y="101312"/>
                  <a:pt x="219324" y="270588"/>
                </a:cubicBezTo>
                <a:cubicBezTo>
                  <a:pt x="203416" y="482777"/>
                  <a:pt x="201725" y="707861"/>
                  <a:pt x="309696" y="769008"/>
                </a:cubicBezTo>
                <a:cubicBezTo>
                  <a:pt x="395259" y="817470"/>
                  <a:pt x="316513" y="1241796"/>
                  <a:pt x="278885" y="1401189"/>
                </a:cubicBezTo>
                <a:lnTo>
                  <a:pt x="296325" y="1405311"/>
                </a:lnTo>
                <a:close/>
              </a:path>
            </a:pathLst>
          </a:custGeom>
          <a:solidFill>
            <a:srgbClr val="FFFFF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0BBA482-2B61-CF8E-1BA6-0E1911BFB535}"/>
              </a:ext>
            </a:extLst>
          </p:cNvPr>
          <p:cNvSpPr/>
          <p:nvPr/>
        </p:nvSpPr>
        <p:spPr>
          <a:xfrm>
            <a:off x="6289189" y="5540678"/>
            <a:ext cx="679956" cy="609138"/>
          </a:xfrm>
          <a:custGeom>
            <a:avLst/>
            <a:gdLst>
              <a:gd name="connsiteX0" fmla="*/ 679957 w 679956"/>
              <a:gd name="connsiteY0" fmla="*/ 0 h 609138"/>
              <a:gd name="connsiteX1" fmla="*/ 519401 w 679956"/>
              <a:gd name="connsiteY1" fmla="*/ 609139 h 609138"/>
              <a:gd name="connsiteX2" fmla="*/ 160608 w 679956"/>
              <a:gd name="connsiteY2" fmla="*/ 609139 h 609138"/>
              <a:gd name="connsiteX3" fmla="*/ 0 w 679956"/>
              <a:gd name="connsiteY3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56" h="609138">
                <a:moveTo>
                  <a:pt x="679957" y="0"/>
                </a:moveTo>
                <a:lnTo>
                  <a:pt x="519401" y="609139"/>
                </a:lnTo>
                <a:lnTo>
                  <a:pt x="160608" y="6091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ED4C7F9-06E2-9668-CF4B-F179C45B358C}"/>
              </a:ext>
            </a:extLst>
          </p:cNvPr>
          <p:cNvSpPr/>
          <p:nvPr/>
        </p:nvSpPr>
        <p:spPr>
          <a:xfrm>
            <a:off x="6289242" y="5540678"/>
            <a:ext cx="679903" cy="609138"/>
          </a:xfrm>
          <a:custGeom>
            <a:avLst/>
            <a:gdLst>
              <a:gd name="connsiteX0" fmla="*/ 679904 w 679903"/>
              <a:gd name="connsiteY0" fmla="*/ 0 h 609138"/>
              <a:gd name="connsiteX1" fmla="*/ 326449 w 679903"/>
              <a:gd name="connsiteY1" fmla="*/ 609139 h 609138"/>
              <a:gd name="connsiteX2" fmla="*/ 160556 w 679903"/>
              <a:gd name="connsiteY2" fmla="*/ 609139 h 609138"/>
              <a:gd name="connsiteX3" fmla="*/ 0 w 679903"/>
              <a:gd name="connsiteY3" fmla="*/ 0 h 609138"/>
              <a:gd name="connsiteX4" fmla="*/ 679904 w 679903"/>
              <a:gd name="connsiteY4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903" h="609138">
                <a:moveTo>
                  <a:pt x="679904" y="0"/>
                </a:moveTo>
                <a:cubicBezTo>
                  <a:pt x="679904" y="0"/>
                  <a:pt x="326449" y="66378"/>
                  <a:pt x="326449" y="609139"/>
                </a:cubicBezTo>
                <a:lnTo>
                  <a:pt x="160556" y="609139"/>
                </a:lnTo>
                <a:lnTo>
                  <a:pt x="0" y="0"/>
                </a:lnTo>
                <a:lnTo>
                  <a:pt x="679904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4FADA19-3C2D-8D2B-5D9E-A2EFEA663235}"/>
              </a:ext>
            </a:extLst>
          </p:cNvPr>
          <p:cNvSpPr/>
          <p:nvPr/>
        </p:nvSpPr>
        <p:spPr>
          <a:xfrm>
            <a:off x="2256446" y="2413754"/>
            <a:ext cx="149404" cy="27692"/>
          </a:xfrm>
          <a:custGeom>
            <a:avLst/>
            <a:gdLst>
              <a:gd name="connsiteX0" fmla="*/ 0 w 149404"/>
              <a:gd name="connsiteY0" fmla="*/ 0 h 27692"/>
              <a:gd name="connsiteX1" fmla="*/ 149404 w 149404"/>
              <a:gd name="connsiteY1" fmla="*/ 0 h 27692"/>
              <a:gd name="connsiteX2" fmla="*/ 149404 w 149404"/>
              <a:gd name="connsiteY2" fmla="*/ 27693 h 27692"/>
              <a:gd name="connsiteX3" fmla="*/ 0 w 149404"/>
              <a:gd name="connsiteY3" fmla="*/ 27693 h 2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04" h="27692">
                <a:moveTo>
                  <a:pt x="0" y="0"/>
                </a:moveTo>
                <a:lnTo>
                  <a:pt x="149404" y="0"/>
                </a:lnTo>
                <a:lnTo>
                  <a:pt x="149404" y="27693"/>
                </a:lnTo>
                <a:lnTo>
                  <a:pt x="0" y="27693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3767946-F172-A85D-DC14-1BCC1672EF23}"/>
              </a:ext>
            </a:extLst>
          </p:cNvPr>
          <p:cNvSpPr/>
          <p:nvPr/>
        </p:nvSpPr>
        <p:spPr>
          <a:xfrm>
            <a:off x="2327158" y="3802422"/>
            <a:ext cx="186471" cy="223730"/>
          </a:xfrm>
          <a:custGeom>
            <a:avLst/>
            <a:gdLst>
              <a:gd name="connsiteX0" fmla="*/ 12578 w 186471"/>
              <a:gd name="connsiteY0" fmla="*/ 86879 h 223730"/>
              <a:gd name="connsiteX1" fmla="*/ 77054 w 186471"/>
              <a:gd name="connsiteY1" fmla="*/ 67907 h 223730"/>
              <a:gd name="connsiteX2" fmla="*/ 133497 w 186471"/>
              <a:gd name="connsiteY2" fmla="*/ 28481 h 223730"/>
              <a:gd name="connsiteX3" fmla="*/ 186241 w 186471"/>
              <a:gd name="connsiteY3" fmla="*/ 4593 h 223730"/>
              <a:gd name="connsiteX4" fmla="*/ 118171 w 186471"/>
              <a:gd name="connsiteY4" fmla="*/ 75675 h 223730"/>
              <a:gd name="connsiteX5" fmla="*/ 177943 w 186471"/>
              <a:gd name="connsiteY5" fmla="*/ 103421 h 223730"/>
              <a:gd name="connsiteX6" fmla="*/ 113837 w 186471"/>
              <a:gd name="connsiteY6" fmla="*/ 223230 h 223730"/>
              <a:gd name="connsiteX7" fmla="*/ 30600 w 186471"/>
              <a:gd name="connsiteY7" fmla="*/ 172389 h 223730"/>
              <a:gd name="connsiteX8" fmla="*/ 0 w 186471"/>
              <a:gd name="connsiteY8" fmla="*/ 167157 h 223730"/>
              <a:gd name="connsiteX9" fmla="*/ 12578 w 186471"/>
              <a:gd name="connsiteY9" fmla="*/ 86879 h 22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471" h="223730">
                <a:moveTo>
                  <a:pt x="12578" y="86879"/>
                </a:moveTo>
                <a:cubicBezTo>
                  <a:pt x="12578" y="86879"/>
                  <a:pt x="60142" y="86245"/>
                  <a:pt x="77054" y="67907"/>
                </a:cubicBezTo>
                <a:cubicBezTo>
                  <a:pt x="93966" y="49568"/>
                  <a:pt x="123878" y="33132"/>
                  <a:pt x="133497" y="28481"/>
                </a:cubicBezTo>
                <a:cubicBezTo>
                  <a:pt x="146339" y="22245"/>
                  <a:pt x="181801" y="-12265"/>
                  <a:pt x="186241" y="4593"/>
                </a:cubicBezTo>
                <a:cubicBezTo>
                  <a:pt x="190680" y="21452"/>
                  <a:pt x="129745" y="64154"/>
                  <a:pt x="118171" y="75675"/>
                </a:cubicBezTo>
                <a:cubicBezTo>
                  <a:pt x="106544" y="87197"/>
                  <a:pt x="168800" y="92217"/>
                  <a:pt x="177943" y="103421"/>
                </a:cubicBezTo>
                <a:cubicBezTo>
                  <a:pt x="187033" y="114625"/>
                  <a:pt x="155324" y="232320"/>
                  <a:pt x="113837" y="223230"/>
                </a:cubicBezTo>
                <a:cubicBezTo>
                  <a:pt x="72350" y="214087"/>
                  <a:pt x="38421" y="172337"/>
                  <a:pt x="30600" y="172389"/>
                </a:cubicBezTo>
                <a:cubicBezTo>
                  <a:pt x="22778" y="172495"/>
                  <a:pt x="0" y="167157"/>
                  <a:pt x="0" y="167157"/>
                </a:cubicBezTo>
                <a:lnTo>
                  <a:pt x="12578" y="86879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FFF6D2B-4369-97BC-662F-09F572A16194}"/>
              </a:ext>
            </a:extLst>
          </p:cNvPr>
          <p:cNvSpPr/>
          <p:nvPr/>
        </p:nvSpPr>
        <p:spPr>
          <a:xfrm>
            <a:off x="2442898" y="3901087"/>
            <a:ext cx="193273" cy="178384"/>
          </a:xfrm>
          <a:custGeom>
            <a:avLst/>
            <a:gdLst>
              <a:gd name="connsiteX0" fmla="*/ 53325 w 193273"/>
              <a:gd name="connsiteY0" fmla="*/ 0 h 178384"/>
              <a:gd name="connsiteX1" fmla="*/ 182171 w 193273"/>
              <a:gd name="connsiteY1" fmla="*/ 48515 h 178384"/>
              <a:gd name="connsiteX2" fmla="*/ 172024 w 193273"/>
              <a:gd name="connsiteY2" fmla="*/ 64106 h 178384"/>
              <a:gd name="connsiteX3" fmla="*/ 50894 w 193273"/>
              <a:gd name="connsiteY3" fmla="*/ 31709 h 178384"/>
              <a:gd name="connsiteX4" fmla="*/ 192212 w 193273"/>
              <a:gd name="connsiteY4" fmla="*/ 113044 h 178384"/>
              <a:gd name="connsiteX5" fmla="*/ 183281 w 193273"/>
              <a:gd name="connsiteY5" fmla="*/ 131964 h 178384"/>
              <a:gd name="connsiteX6" fmla="*/ 37470 w 193273"/>
              <a:gd name="connsiteY6" fmla="*/ 67224 h 178384"/>
              <a:gd name="connsiteX7" fmla="*/ 166739 w 193273"/>
              <a:gd name="connsiteY7" fmla="*/ 144806 h 178384"/>
              <a:gd name="connsiteX8" fmla="*/ 151254 w 193273"/>
              <a:gd name="connsiteY8" fmla="*/ 160925 h 178384"/>
              <a:gd name="connsiteX9" fmla="*/ 19924 w 193273"/>
              <a:gd name="connsiteY9" fmla="*/ 100413 h 178384"/>
              <a:gd name="connsiteX10" fmla="*/ 106438 w 193273"/>
              <a:gd name="connsiteY10" fmla="*/ 167426 h 178384"/>
              <a:gd name="connsiteX11" fmla="*/ 78851 w 193273"/>
              <a:gd name="connsiteY11" fmla="*/ 171020 h 178384"/>
              <a:gd name="connsiteX12" fmla="*/ 0 w 193273"/>
              <a:gd name="connsiteY12" fmla="*/ 125041 h 178384"/>
              <a:gd name="connsiteX13" fmla="*/ 53325 w 193273"/>
              <a:gd name="connsiteY13" fmla="*/ 0 h 17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273" h="178384">
                <a:moveTo>
                  <a:pt x="53325" y="0"/>
                </a:moveTo>
                <a:cubicBezTo>
                  <a:pt x="53325" y="0"/>
                  <a:pt x="177097" y="37787"/>
                  <a:pt x="182171" y="48515"/>
                </a:cubicBezTo>
                <a:cubicBezTo>
                  <a:pt x="187244" y="59244"/>
                  <a:pt x="183809" y="67066"/>
                  <a:pt x="172024" y="64106"/>
                </a:cubicBezTo>
                <a:cubicBezTo>
                  <a:pt x="160239" y="61146"/>
                  <a:pt x="50894" y="31709"/>
                  <a:pt x="50894" y="31709"/>
                </a:cubicBezTo>
                <a:cubicBezTo>
                  <a:pt x="50894" y="31709"/>
                  <a:pt x="186134" y="105645"/>
                  <a:pt x="192212" y="113044"/>
                </a:cubicBezTo>
                <a:cubicBezTo>
                  <a:pt x="195753" y="117378"/>
                  <a:pt x="189834" y="132810"/>
                  <a:pt x="183281" y="131964"/>
                </a:cubicBezTo>
                <a:cubicBezTo>
                  <a:pt x="176727" y="131066"/>
                  <a:pt x="37470" y="67224"/>
                  <a:pt x="37470" y="67224"/>
                </a:cubicBezTo>
                <a:cubicBezTo>
                  <a:pt x="37470" y="67224"/>
                  <a:pt x="163621" y="136562"/>
                  <a:pt x="166739" y="144806"/>
                </a:cubicBezTo>
                <a:cubicBezTo>
                  <a:pt x="169487" y="151994"/>
                  <a:pt x="161031" y="165259"/>
                  <a:pt x="151254" y="160925"/>
                </a:cubicBezTo>
                <a:cubicBezTo>
                  <a:pt x="141477" y="156592"/>
                  <a:pt x="19924" y="100413"/>
                  <a:pt x="19924" y="100413"/>
                </a:cubicBezTo>
                <a:cubicBezTo>
                  <a:pt x="19924" y="100413"/>
                  <a:pt x="107812" y="157966"/>
                  <a:pt x="106438" y="167426"/>
                </a:cubicBezTo>
                <a:cubicBezTo>
                  <a:pt x="105592" y="173239"/>
                  <a:pt x="100995" y="186769"/>
                  <a:pt x="78851" y="171020"/>
                </a:cubicBezTo>
                <a:cubicBezTo>
                  <a:pt x="56760" y="155271"/>
                  <a:pt x="0" y="125041"/>
                  <a:pt x="0" y="125041"/>
                </a:cubicBezTo>
                <a:lnTo>
                  <a:pt x="53325" y="0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AEDF320-E667-D1FD-4130-05F2BC5DD749}"/>
              </a:ext>
            </a:extLst>
          </p:cNvPr>
          <p:cNvSpPr/>
          <p:nvPr/>
        </p:nvSpPr>
        <p:spPr>
          <a:xfrm>
            <a:off x="1942953" y="5966278"/>
            <a:ext cx="342824" cy="190450"/>
          </a:xfrm>
          <a:custGeom>
            <a:avLst/>
            <a:gdLst>
              <a:gd name="connsiteX0" fmla="*/ 136448 w 342824"/>
              <a:gd name="connsiteY0" fmla="*/ 10827 h 190450"/>
              <a:gd name="connsiteX1" fmla="*/ 231841 w 342824"/>
              <a:gd name="connsiteY1" fmla="*/ 83072 h 190450"/>
              <a:gd name="connsiteX2" fmla="*/ 342824 w 342824"/>
              <a:gd name="connsiteY2" fmla="*/ 151459 h 190450"/>
              <a:gd name="connsiteX3" fmla="*/ 118056 w 342824"/>
              <a:gd name="connsiteY3" fmla="*/ 172123 h 190450"/>
              <a:gd name="connsiteX4" fmla="*/ 2740 w 342824"/>
              <a:gd name="connsiteY4" fmla="*/ 108757 h 190450"/>
              <a:gd name="connsiteX5" fmla="*/ 14737 w 342824"/>
              <a:gd name="connsiteY5" fmla="*/ 3217 h 190450"/>
              <a:gd name="connsiteX6" fmla="*/ 136448 w 342824"/>
              <a:gd name="connsiteY6" fmla="*/ 10827 h 19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824" h="190450">
                <a:moveTo>
                  <a:pt x="136448" y="10827"/>
                </a:moveTo>
                <a:cubicBezTo>
                  <a:pt x="136448" y="10827"/>
                  <a:pt x="176138" y="70230"/>
                  <a:pt x="231841" y="83072"/>
                </a:cubicBezTo>
                <a:cubicBezTo>
                  <a:pt x="287544" y="95914"/>
                  <a:pt x="342348" y="116315"/>
                  <a:pt x="342824" y="151459"/>
                </a:cubicBezTo>
                <a:cubicBezTo>
                  <a:pt x="343247" y="186604"/>
                  <a:pt x="181793" y="207585"/>
                  <a:pt x="118056" y="172123"/>
                </a:cubicBezTo>
                <a:cubicBezTo>
                  <a:pt x="22928" y="119274"/>
                  <a:pt x="13257" y="135181"/>
                  <a:pt x="2740" y="108757"/>
                </a:cubicBezTo>
                <a:cubicBezTo>
                  <a:pt x="-7777" y="82332"/>
                  <a:pt x="15424" y="11620"/>
                  <a:pt x="14737" y="3217"/>
                </a:cubicBezTo>
                <a:cubicBezTo>
                  <a:pt x="13838" y="-7141"/>
                  <a:pt x="136448" y="10827"/>
                  <a:pt x="136448" y="10827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41A0EB4B-9C4C-6E51-AF32-0717DA109629}"/>
              </a:ext>
            </a:extLst>
          </p:cNvPr>
          <p:cNvSpPr/>
          <p:nvPr/>
        </p:nvSpPr>
        <p:spPr>
          <a:xfrm>
            <a:off x="1957554" y="5930546"/>
            <a:ext cx="121952" cy="51829"/>
          </a:xfrm>
          <a:custGeom>
            <a:avLst/>
            <a:gdLst>
              <a:gd name="connsiteX0" fmla="*/ 115664 w 121952"/>
              <a:gd name="connsiteY0" fmla="*/ 17282 h 51829"/>
              <a:gd name="connsiteX1" fmla="*/ 121847 w 121952"/>
              <a:gd name="connsiteY1" fmla="*/ 46560 h 51829"/>
              <a:gd name="connsiteX2" fmla="*/ 83 w 121952"/>
              <a:gd name="connsiteY2" fmla="*/ 39003 h 51829"/>
              <a:gd name="connsiteX3" fmla="*/ 7482 w 121952"/>
              <a:gd name="connsiteY3" fmla="*/ 0 h 51829"/>
              <a:gd name="connsiteX4" fmla="*/ 115664 w 121952"/>
              <a:gd name="connsiteY4" fmla="*/ 17282 h 5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2" h="51829">
                <a:moveTo>
                  <a:pt x="115664" y="17282"/>
                </a:moveTo>
                <a:cubicBezTo>
                  <a:pt x="115664" y="17282"/>
                  <a:pt x="122905" y="45978"/>
                  <a:pt x="121847" y="46560"/>
                </a:cubicBezTo>
                <a:cubicBezTo>
                  <a:pt x="120738" y="47194"/>
                  <a:pt x="-3669" y="61992"/>
                  <a:pt x="83" y="39003"/>
                </a:cubicBezTo>
                <a:cubicBezTo>
                  <a:pt x="3149" y="20347"/>
                  <a:pt x="7482" y="0"/>
                  <a:pt x="7482" y="0"/>
                </a:cubicBezTo>
                <a:lnTo>
                  <a:pt x="115664" y="17282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E854D2F-C8FD-D219-D481-609CD62A7385}"/>
              </a:ext>
            </a:extLst>
          </p:cNvPr>
          <p:cNvSpPr/>
          <p:nvPr/>
        </p:nvSpPr>
        <p:spPr>
          <a:xfrm>
            <a:off x="1162021" y="5958408"/>
            <a:ext cx="305033" cy="209964"/>
          </a:xfrm>
          <a:custGeom>
            <a:avLst/>
            <a:gdLst>
              <a:gd name="connsiteX0" fmla="*/ 136059 w 305033"/>
              <a:gd name="connsiteY0" fmla="*/ 14734 h 209964"/>
              <a:gd name="connsiteX1" fmla="*/ 212743 w 305033"/>
              <a:gd name="connsiteY1" fmla="*/ 90890 h 209964"/>
              <a:gd name="connsiteX2" fmla="*/ 305018 w 305033"/>
              <a:gd name="connsiteY2" fmla="*/ 169582 h 209964"/>
              <a:gd name="connsiteX3" fmla="*/ 87279 w 305033"/>
              <a:gd name="connsiteY3" fmla="*/ 172806 h 209964"/>
              <a:gd name="connsiteX4" fmla="*/ 2034 w 305033"/>
              <a:gd name="connsiteY4" fmla="*/ 104948 h 209964"/>
              <a:gd name="connsiteX5" fmla="*/ 17730 w 305033"/>
              <a:gd name="connsiteY5" fmla="*/ 2632 h 209964"/>
              <a:gd name="connsiteX6" fmla="*/ 136059 w 305033"/>
              <a:gd name="connsiteY6" fmla="*/ 14734 h 20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033" h="209964">
                <a:moveTo>
                  <a:pt x="136059" y="14734"/>
                </a:moveTo>
                <a:cubicBezTo>
                  <a:pt x="136059" y="14734"/>
                  <a:pt x="164386" y="71547"/>
                  <a:pt x="212743" y="90890"/>
                </a:cubicBezTo>
                <a:cubicBezTo>
                  <a:pt x="264483" y="111554"/>
                  <a:pt x="305969" y="135336"/>
                  <a:pt x="305018" y="169582"/>
                </a:cubicBezTo>
                <a:cubicBezTo>
                  <a:pt x="304067" y="203828"/>
                  <a:pt x="178603" y="238550"/>
                  <a:pt x="87279" y="172806"/>
                </a:cubicBezTo>
                <a:cubicBezTo>
                  <a:pt x="29568" y="131266"/>
                  <a:pt x="11335" y="131055"/>
                  <a:pt x="2034" y="104948"/>
                </a:cubicBezTo>
                <a:cubicBezTo>
                  <a:pt x="-7215" y="78787"/>
                  <a:pt x="18100" y="10823"/>
                  <a:pt x="17730" y="2632"/>
                </a:cubicBezTo>
                <a:cubicBezTo>
                  <a:pt x="17360" y="-7462"/>
                  <a:pt x="136059" y="14734"/>
                  <a:pt x="136059" y="147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229D2800-AEDF-93C3-88E7-B436333A004F}"/>
              </a:ext>
            </a:extLst>
          </p:cNvPr>
          <p:cNvSpPr/>
          <p:nvPr/>
        </p:nvSpPr>
        <p:spPr>
          <a:xfrm>
            <a:off x="1179746" y="5921561"/>
            <a:ext cx="119760" cy="54215"/>
          </a:xfrm>
          <a:custGeom>
            <a:avLst/>
            <a:gdLst>
              <a:gd name="connsiteX0" fmla="*/ 119761 w 119760"/>
              <a:gd name="connsiteY0" fmla="*/ 22091 h 54215"/>
              <a:gd name="connsiteX1" fmla="*/ 118334 w 119760"/>
              <a:gd name="connsiteY1" fmla="*/ 51581 h 54215"/>
              <a:gd name="connsiteX2" fmla="*/ 58 w 119760"/>
              <a:gd name="connsiteY2" fmla="*/ 39532 h 54215"/>
              <a:gd name="connsiteX3" fmla="*/ 11737 w 119760"/>
              <a:gd name="connsiteY3" fmla="*/ 0 h 54215"/>
              <a:gd name="connsiteX4" fmla="*/ 119761 w 119760"/>
              <a:gd name="connsiteY4" fmla="*/ 22091 h 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60" h="54215">
                <a:moveTo>
                  <a:pt x="119761" y="22091"/>
                </a:moveTo>
                <a:cubicBezTo>
                  <a:pt x="119761" y="22091"/>
                  <a:pt x="119391" y="51052"/>
                  <a:pt x="118334" y="51581"/>
                </a:cubicBezTo>
                <a:cubicBezTo>
                  <a:pt x="117277" y="52109"/>
                  <a:pt x="-3008" y="62045"/>
                  <a:pt x="58" y="39532"/>
                </a:cubicBezTo>
                <a:cubicBezTo>
                  <a:pt x="2489" y="21616"/>
                  <a:pt x="11737" y="0"/>
                  <a:pt x="11737" y="0"/>
                </a:cubicBezTo>
                <a:lnTo>
                  <a:pt x="119761" y="22091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EE1345F-05CB-682F-B246-550EACC994B2}"/>
              </a:ext>
            </a:extLst>
          </p:cNvPr>
          <p:cNvSpPr/>
          <p:nvPr/>
        </p:nvSpPr>
        <p:spPr>
          <a:xfrm>
            <a:off x="1133048" y="4075872"/>
            <a:ext cx="981193" cy="1894607"/>
          </a:xfrm>
          <a:custGeom>
            <a:avLst/>
            <a:gdLst>
              <a:gd name="connsiteX0" fmla="*/ 607379 w 981193"/>
              <a:gd name="connsiteY0" fmla="*/ 132057 h 1894607"/>
              <a:gd name="connsiteX1" fmla="*/ 825435 w 981193"/>
              <a:gd name="connsiteY1" fmla="*/ 877018 h 1894607"/>
              <a:gd name="connsiteX2" fmla="*/ 907192 w 981193"/>
              <a:gd name="connsiteY2" fmla="*/ 1278883 h 1894607"/>
              <a:gd name="connsiteX3" fmla="*/ 981023 w 981193"/>
              <a:gd name="connsiteY3" fmla="*/ 1872749 h 1894607"/>
              <a:gd name="connsiteX4" fmla="*/ 795205 w 981193"/>
              <a:gd name="connsiteY4" fmla="*/ 1891299 h 1894607"/>
              <a:gd name="connsiteX5" fmla="*/ 607326 w 981193"/>
              <a:gd name="connsiteY5" fmla="*/ 1007820 h 1894607"/>
              <a:gd name="connsiteX6" fmla="*/ 332669 w 981193"/>
              <a:gd name="connsiteY6" fmla="*/ 425317 h 1894607"/>
              <a:gd name="connsiteX7" fmla="*/ 259896 w 981193"/>
              <a:gd name="connsiteY7" fmla="*/ 1085350 h 1894607"/>
              <a:gd name="connsiteX8" fmla="*/ 186277 w 981193"/>
              <a:gd name="connsiteY8" fmla="*/ 1882526 h 1894607"/>
              <a:gd name="connsiteX9" fmla="*/ 28945 w 981193"/>
              <a:gd name="connsiteY9" fmla="*/ 1872749 h 1894607"/>
              <a:gd name="connsiteX10" fmla="*/ 25352 w 981193"/>
              <a:gd name="connsiteY10" fmla="*/ 1100623 h 1894607"/>
              <a:gd name="connsiteX11" fmla="*/ 52146 w 981193"/>
              <a:gd name="connsiteY11" fmla="*/ 50353 h 1894607"/>
              <a:gd name="connsiteX12" fmla="*/ 607379 w 981193"/>
              <a:gd name="connsiteY12" fmla="*/ 132057 h 18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1193" h="1894607">
                <a:moveTo>
                  <a:pt x="607379" y="132057"/>
                </a:moveTo>
                <a:cubicBezTo>
                  <a:pt x="607379" y="132057"/>
                  <a:pt x="765345" y="737127"/>
                  <a:pt x="825435" y="877018"/>
                </a:cubicBezTo>
                <a:cubicBezTo>
                  <a:pt x="881138" y="1006605"/>
                  <a:pt x="899529" y="1187877"/>
                  <a:pt x="907192" y="1278883"/>
                </a:cubicBezTo>
                <a:cubicBezTo>
                  <a:pt x="916864" y="1393407"/>
                  <a:pt x="974311" y="1839295"/>
                  <a:pt x="981023" y="1872749"/>
                </a:cubicBezTo>
                <a:cubicBezTo>
                  <a:pt x="987734" y="1906202"/>
                  <a:pt x="795205" y="1891299"/>
                  <a:pt x="795205" y="1891299"/>
                </a:cubicBezTo>
                <a:cubicBezTo>
                  <a:pt x="795205" y="1891299"/>
                  <a:pt x="662448" y="1120336"/>
                  <a:pt x="607326" y="1007820"/>
                </a:cubicBezTo>
                <a:cubicBezTo>
                  <a:pt x="570543" y="932722"/>
                  <a:pt x="357138" y="394295"/>
                  <a:pt x="332669" y="425317"/>
                </a:cubicBezTo>
                <a:cubicBezTo>
                  <a:pt x="308253" y="456340"/>
                  <a:pt x="277970" y="995823"/>
                  <a:pt x="259896" y="1085350"/>
                </a:cubicBezTo>
                <a:cubicBezTo>
                  <a:pt x="241822" y="1174876"/>
                  <a:pt x="186277" y="1882526"/>
                  <a:pt x="186277" y="1882526"/>
                </a:cubicBezTo>
                <a:cubicBezTo>
                  <a:pt x="186277" y="1882526"/>
                  <a:pt x="62135" y="1900865"/>
                  <a:pt x="28945" y="1872749"/>
                </a:cubicBezTo>
                <a:cubicBezTo>
                  <a:pt x="28945" y="1872749"/>
                  <a:pt x="13831" y="1268525"/>
                  <a:pt x="25352" y="1100623"/>
                </a:cubicBezTo>
                <a:cubicBezTo>
                  <a:pt x="29738" y="1036623"/>
                  <a:pt x="-49641" y="333412"/>
                  <a:pt x="52146" y="50353"/>
                </a:cubicBezTo>
                <a:cubicBezTo>
                  <a:pt x="105999" y="-99210"/>
                  <a:pt x="607379" y="132057"/>
                  <a:pt x="607379" y="132057"/>
                </a:cubicBezTo>
                <a:close/>
              </a:path>
            </a:pathLst>
          </a:custGeom>
          <a:gradFill flip="none" rotWithShape="1">
            <a:gsLst>
              <a:gs pos="0">
                <a:srgbClr val="002146"/>
              </a:gs>
              <a:gs pos="54000">
                <a:srgbClr val="0E1E38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E59DB8-0ECE-AB91-AB59-4CD9CD1408E0}"/>
              </a:ext>
            </a:extLst>
          </p:cNvPr>
          <p:cNvSpPr/>
          <p:nvPr/>
        </p:nvSpPr>
        <p:spPr>
          <a:xfrm>
            <a:off x="860648" y="3062966"/>
            <a:ext cx="1525965" cy="1068648"/>
          </a:xfrm>
          <a:custGeom>
            <a:avLst/>
            <a:gdLst>
              <a:gd name="connsiteX0" fmla="*/ 0 w 1525965"/>
              <a:gd name="connsiteY0" fmla="*/ 711072 h 1068648"/>
              <a:gd name="connsiteX1" fmla="*/ 33929 w 1525965"/>
              <a:gd name="connsiteY1" fmla="*/ 785483 h 1068648"/>
              <a:gd name="connsiteX2" fmla="*/ 96238 w 1525965"/>
              <a:gd name="connsiteY2" fmla="*/ 655950 h 1068648"/>
              <a:gd name="connsiteX3" fmla="*/ 254416 w 1525965"/>
              <a:gd name="connsiteY3" fmla="*/ 456075 h 1068648"/>
              <a:gd name="connsiteX4" fmla="*/ 254469 w 1525965"/>
              <a:gd name="connsiteY4" fmla="*/ 456392 h 1068648"/>
              <a:gd name="connsiteX5" fmla="*/ 254521 w 1525965"/>
              <a:gd name="connsiteY5" fmla="*/ 456603 h 1068648"/>
              <a:gd name="connsiteX6" fmla="*/ 254574 w 1525965"/>
              <a:gd name="connsiteY6" fmla="*/ 456762 h 1068648"/>
              <a:gd name="connsiteX7" fmla="*/ 254733 w 1525965"/>
              <a:gd name="connsiteY7" fmla="*/ 457343 h 1068648"/>
              <a:gd name="connsiteX8" fmla="*/ 255050 w 1525965"/>
              <a:gd name="connsiteY8" fmla="*/ 458506 h 1068648"/>
              <a:gd name="connsiteX9" fmla="*/ 255261 w 1525965"/>
              <a:gd name="connsiteY9" fmla="*/ 459246 h 1068648"/>
              <a:gd name="connsiteX10" fmla="*/ 255420 w 1525965"/>
              <a:gd name="connsiteY10" fmla="*/ 459774 h 1068648"/>
              <a:gd name="connsiteX11" fmla="*/ 308533 w 1525965"/>
              <a:gd name="connsiteY11" fmla="*/ 737338 h 1068648"/>
              <a:gd name="connsiteX12" fmla="*/ 333848 w 1525965"/>
              <a:gd name="connsiteY12" fmla="*/ 994026 h 1068648"/>
              <a:gd name="connsiteX13" fmla="*/ 333954 w 1525965"/>
              <a:gd name="connsiteY13" fmla="*/ 994026 h 1068648"/>
              <a:gd name="connsiteX14" fmla="*/ 361647 w 1525965"/>
              <a:gd name="connsiteY14" fmla="*/ 997884 h 1068648"/>
              <a:gd name="connsiteX15" fmla="*/ 422846 w 1525965"/>
              <a:gd name="connsiteY15" fmla="*/ 1006498 h 1068648"/>
              <a:gd name="connsiteX16" fmla="*/ 430192 w 1525965"/>
              <a:gd name="connsiteY16" fmla="*/ 1007555 h 1068648"/>
              <a:gd name="connsiteX17" fmla="*/ 448002 w 1525965"/>
              <a:gd name="connsiteY17" fmla="*/ 1010039 h 1068648"/>
              <a:gd name="connsiteX18" fmla="*/ 610302 w 1525965"/>
              <a:gd name="connsiteY18" fmla="*/ 1032870 h 1068648"/>
              <a:gd name="connsiteX19" fmla="*/ 667854 w 1525965"/>
              <a:gd name="connsiteY19" fmla="*/ 1040956 h 1068648"/>
              <a:gd name="connsiteX20" fmla="*/ 675623 w 1525965"/>
              <a:gd name="connsiteY20" fmla="*/ 1042066 h 1068648"/>
              <a:gd name="connsiteX21" fmla="*/ 708495 w 1525965"/>
              <a:gd name="connsiteY21" fmla="*/ 1046716 h 1068648"/>
              <a:gd name="connsiteX22" fmla="*/ 799343 w 1525965"/>
              <a:gd name="connsiteY22" fmla="*/ 1059506 h 1068648"/>
              <a:gd name="connsiteX23" fmla="*/ 822491 w 1525965"/>
              <a:gd name="connsiteY23" fmla="*/ 1062783 h 1068648"/>
              <a:gd name="connsiteX24" fmla="*/ 822703 w 1525965"/>
              <a:gd name="connsiteY24" fmla="*/ 1062835 h 1068648"/>
              <a:gd name="connsiteX25" fmla="*/ 840037 w 1525965"/>
              <a:gd name="connsiteY25" fmla="*/ 1065267 h 1068648"/>
              <a:gd name="connsiteX26" fmla="*/ 864030 w 1525965"/>
              <a:gd name="connsiteY26" fmla="*/ 1068649 h 1068648"/>
              <a:gd name="connsiteX27" fmla="*/ 864030 w 1525965"/>
              <a:gd name="connsiteY27" fmla="*/ 1068649 h 1068648"/>
              <a:gd name="connsiteX28" fmla="*/ 883849 w 1525965"/>
              <a:gd name="connsiteY28" fmla="*/ 967760 h 1068648"/>
              <a:gd name="connsiteX29" fmla="*/ 878511 w 1525965"/>
              <a:gd name="connsiteY29" fmla="*/ 762018 h 1068648"/>
              <a:gd name="connsiteX30" fmla="*/ 878564 w 1525965"/>
              <a:gd name="connsiteY30" fmla="*/ 760856 h 1068648"/>
              <a:gd name="connsiteX31" fmla="*/ 878670 w 1525965"/>
              <a:gd name="connsiteY31" fmla="*/ 757896 h 1068648"/>
              <a:gd name="connsiteX32" fmla="*/ 878722 w 1525965"/>
              <a:gd name="connsiteY32" fmla="*/ 756892 h 1068648"/>
              <a:gd name="connsiteX33" fmla="*/ 878722 w 1525965"/>
              <a:gd name="connsiteY33" fmla="*/ 756733 h 1068648"/>
              <a:gd name="connsiteX34" fmla="*/ 891882 w 1525965"/>
              <a:gd name="connsiteY34" fmla="*/ 643002 h 1068648"/>
              <a:gd name="connsiteX35" fmla="*/ 903139 w 1525965"/>
              <a:gd name="connsiteY35" fmla="*/ 582384 h 1068648"/>
              <a:gd name="connsiteX36" fmla="*/ 903509 w 1525965"/>
              <a:gd name="connsiteY36" fmla="*/ 579583 h 1068648"/>
              <a:gd name="connsiteX37" fmla="*/ 904671 w 1525965"/>
              <a:gd name="connsiteY37" fmla="*/ 568961 h 1068648"/>
              <a:gd name="connsiteX38" fmla="*/ 905517 w 1525965"/>
              <a:gd name="connsiteY38" fmla="*/ 471771 h 1068648"/>
              <a:gd name="connsiteX39" fmla="*/ 905622 w 1525965"/>
              <a:gd name="connsiteY39" fmla="*/ 471982 h 1068648"/>
              <a:gd name="connsiteX40" fmla="*/ 934637 w 1525965"/>
              <a:gd name="connsiteY40" fmla="*/ 572554 h 1068648"/>
              <a:gd name="connsiteX41" fmla="*/ 1013276 w 1525965"/>
              <a:gd name="connsiteY41" fmla="*/ 788602 h 1068648"/>
              <a:gd name="connsiteX42" fmla="*/ 1484373 w 1525965"/>
              <a:gd name="connsiteY42" fmla="*/ 917395 h 1068648"/>
              <a:gd name="connsiteX43" fmla="*/ 1499435 w 1525965"/>
              <a:gd name="connsiteY43" fmla="*/ 917025 h 1068648"/>
              <a:gd name="connsiteX44" fmla="*/ 1500545 w 1525965"/>
              <a:gd name="connsiteY44" fmla="*/ 913431 h 1068648"/>
              <a:gd name="connsiteX45" fmla="*/ 1525648 w 1525965"/>
              <a:gd name="connsiteY45" fmla="*/ 818567 h 1068648"/>
              <a:gd name="connsiteX46" fmla="*/ 1525966 w 1525965"/>
              <a:gd name="connsiteY46" fmla="*/ 817351 h 1068648"/>
              <a:gd name="connsiteX47" fmla="*/ 1511697 w 1525965"/>
              <a:gd name="connsiteY47" fmla="*/ 813071 h 1068648"/>
              <a:gd name="connsiteX48" fmla="*/ 1110519 w 1525965"/>
              <a:gd name="connsiteY48" fmla="*/ 692839 h 1068648"/>
              <a:gd name="connsiteX49" fmla="*/ 927132 w 1525965"/>
              <a:gd name="connsiteY49" fmla="*/ 163978 h 1068648"/>
              <a:gd name="connsiteX50" fmla="*/ 845375 w 1525965"/>
              <a:gd name="connsiteY50" fmla="*/ 123495 h 1068648"/>
              <a:gd name="connsiteX51" fmla="*/ 734762 w 1525965"/>
              <a:gd name="connsiteY51" fmla="*/ 63987 h 1068648"/>
              <a:gd name="connsiteX52" fmla="*/ 683128 w 1525965"/>
              <a:gd name="connsiteY52" fmla="*/ 37457 h 1068648"/>
              <a:gd name="connsiteX53" fmla="*/ 680802 w 1525965"/>
              <a:gd name="connsiteY53" fmla="*/ 36400 h 1068648"/>
              <a:gd name="connsiteX54" fmla="*/ 680802 w 1525965"/>
              <a:gd name="connsiteY54" fmla="*/ 36400 h 1068648"/>
              <a:gd name="connsiteX55" fmla="*/ 638734 w 1525965"/>
              <a:gd name="connsiteY55" fmla="*/ 17216 h 1068648"/>
              <a:gd name="connsiteX56" fmla="*/ 638629 w 1525965"/>
              <a:gd name="connsiteY56" fmla="*/ 17216 h 1068648"/>
              <a:gd name="connsiteX57" fmla="*/ 627689 w 1525965"/>
              <a:gd name="connsiteY57" fmla="*/ 16159 h 1068648"/>
              <a:gd name="connsiteX58" fmla="*/ 446311 w 1525965"/>
              <a:gd name="connsiteY58" fmla="*/ 410 h 1068648"/>
              <a:gd name="connsiteX59" fmla="*/ 438806 w 1525965"/>
              <a:gd name="connsiteY59" fmla="*/ 40 h 1068648"/>
              <a:gd name="connsiteX60" fmla="*/ 435107 w 1525965"/>
              <a:gd name="connsiteY60" fmla="*/ 40 h 1068648"/>
              <a:gd name="connsiteX61" fmla="*/ 378241 w 1525965"/>
              <a:gd name="connsiteY61" fmla="*/ 19488 h 1068648"/>
              <a:gd name="connsiteX62" fmla="*/ 378241 w 1525965"/>
              <a:gd name="connsiteY62" fmla="*/ 19488 h 1068648"/>
              <a:gd name="connsiteX63" fmla="*/ 374859 w 1525965"/>
              <a:gd name="connsiteY63" fmla="*/ 20809 h 1068648"/>
              <a:gd name="connsiteX64" fmla="*/ 370631 w 1525965"/>
              <a:gd name="connsiteY64" fmla="*/ 22395 h 1068648"/>
              <a:gd name="connsiteX65" fmla="*/ 362809 w 1525965"/>
              <a:gd name="connsiteY65" fmla="*/ 25407 h 1068648"/>
              <a:gd name="connsiteX66" fmla="*/ 346532 w 1525965"/>
              <a:gd name="connsiteY66" fmla="*/ 31802 h 1068648"/>
              <a:gd name="connsiteX67" fmla="*/ 340718 w 1525965"/>
              <a:gd name="connsiteY67" fmla="*/ 34075 h 1068648"/>
              <a:gd name="connsiteX68" fmla="*/ 197233 w 1525965"/>
              <a:gd name="connsiteY68" fmla="*/ 98339 h 1068648"/>
              <a:gd name="connsiteX69" fmla="*/ 114788 w 1525965"/>
              <a:gd name="connsiteY69" fmla="*/ 246158 h 1068648"/>
              <a:gd name="connsiteX70" fmla="*/ 264 w 1525965"/>
              <a:gd name="connsiteY70" fmla="*/ 708694 h 1068648"/>
              <a:gd name="connsiteX71" fmla="*/ 0 w 1525965"/>
              <a:gd name="connsiteY71" fmla="*/ 711072 h 106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25965" h="1068648">
                <a:moveTo>
                  <a:pt x="0" y="711072"/>
                </a:moveTo>
                <a:cubicBezTo>
                  <a:pt x="0" y="717995"/>
                  <a:pt x="13054" y="745688"/>
                  <a:pt x="33929" y="785483"/>
                </a:cubicBezTo>
                <a:cubicBezTo>
                  <a:pt x="64423" y="724496"/>
                  <a:pt x="88417" y="674394"/>
                  <a:pt x="96238" y="655950"/>
                </a:cubicBezTo>
                <a:cubicBezTo>
                  <a:pt x="121923" y="595226"/>
                  <a:pt x="254416" y="456075"/>
                  <a:pt x="254416" y="456075"/>
                </a:cubicBezTo>
                <a:cubicBezTo>
                  <a:pt x="254416" y="456075"/>
                  <a:pt x="254416" y="456180"/>
                  <a:pt x="254469" y="456392"/>
                </a:cubicBezTo>
                <a:cubicBezTo>
                  <a:pt x="254469" y="456445"/>
                  <a:pt x="254469" y="456498"/>
                  <a:pt x="254521" y="456603"/>
                </a:cubicBezTo>
                <a:cubicBezTo>
                  <a:pt x="254521" y="456656"/>
                  <a:pt x="254574" y="456709"/>
                  <a:pt x="254574" y="456762"/>
                </a:cubicBezTo>
                <a:cubicBezTo>
                  <a:pt x="254627" y="456920"/>
                  <a:pt x="254680" y="457132"/>
                  <a:pt x="254733" y="457343"/>
                </a:cubicBezTo>
                <a:cubicBezTo>
                  <a:pt x="254838" y="457660"/>
                  <a:pt x="254944" y="458030"/>
                  <a:pt x="255050" y="458506"/>
                </a:cubicBezTo>
                <a:cubicBezTo>
                  <a:pt x="255103" y="458770"/>
                  <a:pt x="255208" y="458982"/>
                  <a:pt x="255261" y="459246"/>
                </a:cubicBezTo>
                <a:cubicBezTo>
                  <a:pt x="255314" y="459457"/>
                  <a:pt x="255367" y="459616"/>
                  <a:pt x="255420" y="459774"/>
                </a:cubicBezTo>
                <a:cubicBezTo>
                  <a:pt x="262607" y="486674"/>
                  <a:pt x="306948" y="654629"/>
                  <a:pt x="308533" y="737338"/>
                </a:cubicBezTo>
                <a:cubicBezTo>
                  <a:pt x="310330" y="827393"/>
                  <a:pt x="333848" y="994026"/>
                  <a:pt x="333848" y="994026"/>
                </a:cubicBezTo>
                <a:lnTo>
                  <a:pt x="333954" y="994026"/>
                </a:lnTo>
                <a:lnTo>
                  <a:pt x="361647" y="997884"/>
                </a:lnTo>
                <a:lnTo>
                  <a:pt x="422846" y="1006498"/>
                </a:lnTo>
                <a:lnTo>
                  <a:pt x="430192" y="1007555"/>
                </a:lnTo>
                <a:lnTo>
                  <a:pt x="448002" y="1010039"/>
                </a:lnTo>
                <a:lnTo>
                  <a:pt x="610302" y="1032870"/>
                </a:lnTo>
                <a:lnTo>
                  <a:pt x="667854" y="1040956"/>
                </a:lnTo>
                <a:lnTo>
                  <a:pt x="675623" y="1042066"/>
                </a:lnTo>
                <a:lnTo>
                  <a:pt x="708495" y="1046716"/>
                </a:lnTo>
                <a:lnTo>
                  <a:pt x="799343" y="1059506"/>
                </a:lnTo>
                <a:lnTo>
                  <a:pt x="822491" y="1062783"/>
                </a:lnTo>
                <a:lnTo>
                  <a:pt x="822703" y="1062835"/>
                </a:lnTo>
                <a:lnTo>
                  <a:pt x="840037" y="1065267"/>
                </a:lnTo>
                <a:lnTo>
                  <a:pt x="864030" y="1068649"/>
                </a:lnTo>
                <a:cubicBezTo>
                  <a:pt x="864030" y="1068649"/>
                  <a:pt x="864030" y="1068649"/>
                  <a:pt x="864030" y="1068649"/>
                </a:cubicBezTo>
                <a:cubicBezTo>
                  <a:pt x="864664" y="1067750"/>
                  <a:pt x="887390" y="1036728"/>
                  <a:pt x="883849" y="967760"/>
                </a:cubicBezTo>
                <a:cubicBezTo>
                  <a:pt x="881629" y="923261"/>
                  <a:pt x="876238" y="839601"/>
                  <a:pt x="878511" y="762018"/>
                </a:cubicBezTo>
                <a:cubicBezTo>
                  <a:pt x="878511" y="761595"/>
                  <a:pt x="878564" y="761225"/>
                  <a:pt x="878564" y="760856"/>
                </a:cubicBezTo>
                <a:cubicBezTo>
                  <a:pt x="878564" y="759852"/>
                  <a:pt x="878617" y="758900"/>
                  <a:pt x="878670" y="757896"/>
                </a:cubicBezTo>
                <a:cubicBezTo>
                  <a:pt x="878722" y="757526"/>
                  <a:pt x="878722" y="757262"/>
                  <a:pt x="878722" y="756892"/>
                </a:cubicBezTo>
                <a:lnTo>
                  <a:pt x="878722" y="756733"/>
                </a:lnTo>
                <a:cubicBezTo>
                  <a:pt x="880149" y="714084"/>
                  <a:pt x="883902" y="673707"/>
                  <a:pt x="891882" y="643002"/>
                </a:cubicBezTo>
                <a:cubicBezTo>
                  <a:pt x="897220" y="622232"/>
                  <a:pt x="900813" y="601621"/>
                  <a:pt x="903139" y="582384"/>
                </a:cubicBezTo>
                <a:cubicBezTo>
                  <a:pt x="903245" y="581433"/>
                  <a:pt x="903403" y="580482"/>
                  <a:pt x="903509" y="579583"/>
                </a:cubicBezTo>
                <a:cubicBezTo>
                  <a:pt x="903932" y="575989"/>
                  <a:pt x="904301" y="572449"/>
                  <a:pt x="904671" y="568961"/>
                </a:cubicBezTo>
                <a:cubicBezTo>
                  <a:pt x="909851" y="515107"/>
                  <a:pt x="905781" y="474149"/>
                  <a:pt x="905517" y="471771"/>
                </a:cubicBezTo>
                <a:lnTo>
                  <a:pt x="905622" y="471982"/>
                </a:lnTo>
                <a:cubicBezTo>
                  <a:pt x="907261" y="475576"/>
                  <a:pt x="919099" y="518965"/>
                  <a:pt x="934637" y="572554"/>
                </a:cubicBezTo>
                <a:cubicBezTo>
                  <a:pt x="960850" y="663137"/>
                  <a:pt x="997633" y="782894"/>
                  <a:pt x="1013276" y="788602"/>
                </a:cubicBezTo>
                <a:cubicBezTo>
                  <a:pt x="1036054" y="797004"/>
                  <a:pt x="1404783" y="906191"/>
                  <a:pt x="1484373" y="917395"/>
                </a:cubicBezTo>
                <a:cubicBezTo>
                  <a:pt x="1493622" y="918716"/>
                  <a:pt x="1498960" y="918663"/>
                  <a:pt x="1499435" y="917025"/>
                </a:cubicBezTo>
                <a:cubicBezTo>
                  <a:pt x="1499805" y="915862"/>
                  <a:pt x="1500175" y="914647"/>
                  <a:pt x="1500545" y="913431"/>
                </a:cubicBezTo>
                <a:cubicBezTo>
                  <a:pt x="1510217" y="881510"/>
                  <a:pt x="1523535" y="827287"/>
                  <a:pt x="1525648" y="818567"/>
                </a:cubicBezTo>
                <a:cubicBezTo>
                  <a:pt x="1525860" y="817774"/>
                  <a:pt x="1525966" y="817351"/>
                  <a:pt x="1525966" y="817351"/>
                </a:cubicBezTo>
                <a:lnTo>
                  <a:pt x="1511697" y="813071"/>
                </a:lnTo>
                <a:lnTo>
                  <a:pt x="1110519" y="692839"/>
                </a:lnTo>
                <a:lnTo>
                  <a:pt x="927132" y="163978"/>
                </a:lnTo>
                <a:cubicBezTo>
                  <a:pt x="923274" y="160912"/>
                  <a:pt x="878247" y="139086"/>
                  <a:pt x="845375" y="123495"/>
                </a:cubicBezTo>
                <a:cubicBezTo>
                  <a:pt x="811815" y="107535"/>
                  <a:pt x="771386" y="84070"/>
                  <a:pt x="734762" y="63987"/>
                </a:cubicBezTo>
                <a:cubicBezTo>
                  <a:pt x="716106" y="53787"/>
                  <a:pt x="698401" y="44433"/>
                  <a:pt x="683128" y="37457"/>
                </a:cubicBezTo>
                <a:lnTo>
                  <a:pt x="680802" y="36400"/>
                </a:lnTo>
                <a:lnTo>
                  <a:pt x="680802" y="36400"/>
                </a:lnTo>
                <a:cubicBezTo>
                  <a:pt x="655541" y="24826"/>
                  <a:pt x="638734" y="17216"/>
                  <a:pt x="638734" y="17216"/>
                </a:cubicBezTo>
                <a:cubicBezTo>
                  <a:pt x="638734" y="17216"/>
                  <a:pt x="638734" y="17216"/>
                  <a:pt x="638629" y="17216"/>
                </a:cubicBezTo>
                <a:cubicBezTo>
                  <a:pt x="638048" y="17163"/>
                  <a:pt x="634084" y="16793"/>
                  <a:pt x="627689" y="16159"/>
                </a:cubicBezTo>
                <a:cubicBezTo>
                  <a:pt x="592439" y="12829"/>
                  <a:pt x="482988" y="2576"/>
                  <a:pt x="446311" y="410"/>
                </a:cubicBezTo>
                <a:cubicBezTo>
                  <a:pt x="443298" y="198"/>
                  <a:pt x="440762" y="93"/>
                  <a:pt x="438806" y="40"/>
                </a:cubicBezTo>
                <a:cubicBezTo>
                  <a:pt x="437115" y="-13"/>
                  <a:pt x="435900" y="-13"/>
                  <a:pt x="435107" y="40"/>
                </a:cubicBezTo>
                <a:cubicBezTo>
                  <a:pt x="430456" y="304"/>
                  <a:pt x="407890" y="8178"/>
                  <a:pt x="378241" y="19488"/>
                </a:cubicBezTo>
                <a:lnTo>
                  <a:pt x="378241" y="19488"/>
                </a:lnTo>
                <a:cubicBezTo>
                  <a:pt x="377131" y="19911"/>
                  <a:pt x="376022" y="20334"/>
                  <a:pt x="374859" y="20809"/>
                </a:cubicBezTo>
                <a:cubicBezTo>
                  <a:pt x="373485" y="21338"/>
                  <a:pt x="372058" y="21866"/>
                  <a:pt x="370631" y="22395"/>
                </a:cubicBezTo>
                <a:cubicBezTo>
                  <a:pt x="368041" y="23399"/>
                  <a:pt x="365452" y="24403"/>
                  <a:pt x="362809" y="25407"/>
                </a:cubicBezTo>
                <a:cubicBezTo>
                  <a:pt x="357524" y="27468"/>
                  <a:pt x="352028" y="29635"/>
                  <a:pt x="346532" y="31802"/>
                </a:cubicBezTo>
                <a:cubicBezTo>
                  <a:pt x="344629" y="32542"/>
                  <a:pt x="342727" y="33335"/>
                  <a:pt x="340718" y="34075"/>
                </a:cubicBezTo>
                <a:cubicBezTo>
                  <a:pt x="281369" y="57645"/>
                  <a:pt x="213405" y="86712"/>
                  <a:pt x="197233" y="98339"/>
                </a:cubicBezTo>
                <a:cubicBezTo>
                  <a:pt x="186557" y="106002"/>
                  <a:pt x="153315" y="168629"/>
                  <a:pt x="114788" y="246158"/>
                </a:cubicBezTo>
                <a:cubicBezTo>
                  <a:pt x="65163" y="405181"/>
                  <a:pt x="2220" y="648604"/>
                  <a:pt x="264" y="708694"/>
                </a:cubicBezTo>
                <a:cubicBezTo>
                  <a:pt x="53" y="709275"/>
                  <a:pt x="0" y="710226"/>
                  <a:pt x="0" y="711072"/>
                </a:cubicBez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96CCEB95-176C-CBFF-8B88-9418EB24795A}"/>
              </a:ext>
            </a:extLst>
          </p:cNvPr>
          <p:cNvSpPr/>
          <p:nvPr/>
        </p:nvSpPr>
        <p:spPr>
          <a:xfrm>
            <a:off x="1185152" y="4056922"/>
            <a:ext cx="555275" cy="151007"/>
          </a:xfrm>
          <a:custGeom>
            <a:avLst/>
            <a:gdLst>
              <a:gd name="connsiteX0" fmla="*/ 539526 w 555275"/>
              <a:gd name="connsiteY0" fmla="*/ 74534 h 151007"/>
              <a:gd name="connsiteX1" fmla="*/ 555275 w 555275"/>
              <a:gd name="connsiteY1" fmla="*/ 151007 h 151007"/>
              <a:gd name="connsiteX2" fmla="*/ 148 w 555275"/>
              <a:gd name="connsiteY2" fmla="*/ 69355 h 151007"/>
              <a:gd name="connsiteX3" fmla="*/ 9344 w 555275"/>
              <a:gd name="connsiteY3" fmla="*/ 17 h 151007"/>
              <a:gd name="connsiteX4" fmla="*/ 539526 w 555275"/>
              <a:gd name="connsiteY4" fmla="*/ 74534 h 15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75" h="151007">
                <a:moveTo>
                  <a:pt x="539526" y="74534"/>
                </a:moveTo>
                <a:cubicBezTo>
                  <a:pt x="539526" y="74534"/>
                  <a:pt x="551734" y="89174"/>
                  <a:pt x="555275" y="151007"/>
                </a:cubicBezTo>
                <a:cubicBezTo>
                  <a:pt x="555275" y="151007"/>
                  <a:pt x="53208" y="92450"/>
                  <a:pt x="148" y="69355"/>
                </a:cubicBezTo>
                <a:cubicBezTo>
                  <a:pt x="148" y="69355"/>
                  <a:pt x="-1913" y="1180"/>
                  <a:pt x="9344" y="17"/>
                </a:cubicBezTo>
                <a:cubicBezTo>
                  <a:pt x="21658" y="-1304"/>
                  <a:pt x="539526" y="74534"/>
                  <a:pt x="539526" y="74534"/>
                </a:cubicBezTo>
                <a:close/>
              </a:path>
            </a:pathLst>
          </a:custGeom>
          <a:solidFill>
            <a:srgbClr val="4C515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C2753125-1DCA-848C-3660-C12E00AA3DCA}"/>
              </a:ext>
            </a:extLst>
          </p:cNvPr>
          <p:cNvSpPr/>
          <p:nvPr/>
        </p:nvSpPr>
        <p:spPr>
          <a:xfrm>
            <a:off x="1296494" y="2865833"/>
            <a:ext cx="205036" cy="301707"/>
          </a:xfrm>
          <a:custGeom>
            <a:avLst/>
            <a:gdLst>
              <a:gd name="connsiteX0" fmla="*/ 0 w 205036"/>
              <a:gd name="connsiteY0" fmla="*/ 179838 h 301707"/>
              <a:gd name="connsiteX1" fmla="*/ 154108 w 205036"/>
              <a:gd name="connsiteY1" fmla="*/ 301708 h 301707"/>
              <a:gd name="connsiteX2" fmla="*/ 202676 w 205036"/>
              <a:gd name="connsiteY2" fmla="*/ 214031 h 301707"/>
              <a:gd name="connsiteX3" fmla="*/ 193534 w 205036"/>
              <a:gd name="connsiteY3" fmla="*/ 185704 h 301707"/>
              <a:gd name="connsiteX4" fmla="*/ 194379 w 205036"/>
              <a:gd name="connsiteY4" fmla="*/ 149978 h 301707"/>
              <a:gd name="connsiteX5" fmla="*/ 195278 w 205036"/>
              <a:gd name="connsiteY5" fmla="*/ 140835 h 301707"/>
              <a:gd name="connsiteX6" fmla="*/ 145758 w 205036"/>
              <a:gd name="connsiteY6" fmla="*/ 90417 h 301707"/>
              <a:gd name="connsiteX7" fmla="*/ 30600 w 205036"/>
              <a:gd name="connsiteY7" fmla="*/ 5541 h 301707"/>
              <a:gd name="connsiteX8" fmla="*/ 31181 w 205036"/>
              <a:gd name="connsiteY8" fmla="*/ 10192 h 301707"/>
              <a:gd name="connsiteX9" fmla="*/ 0 w 205036"/>
              <a:gd name="connsiteY9" fmla="*/ 179838 h 30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036" h="301707">
                <a:moveTo>
                  <a:pt x="0" y="179838"/>
                </a:moveTo>
                <a:cubicBezTo>
                  <a:pt x="1586" y="258636"/>
                  <a:pt x="154108" y="301708"/>
                  <a:pt x="154108" y="301708"/>
                </a:cubicBezTo>
                <a:cubicBezTo>
                  <a:pt x="154108" y="301708"/>
                  <a:pt x="217950" y="221694"/>
                  <a:pt x="202676" y="214031"/>
                </a:cubicBezTo>
                <a:cubicBezTo>
                  <a:pt x="196704" y="211019"/>
                  <a:pt x="194274" y="199075"/>
                  <a:pt x="193534" y="185704"/>
                </a:cubicBezTo>
                <a:cubicBezTo>
                  <a:pt x="192847" y="172967"/>
                  <a:pt x="193639" y="158910"/>
                  <a:pt x="194379" y="149978"/>
                </a:cubicBezTo>
                <a:cubicBezTo>
                  <a:pt x="194802" y="144376"/>
                  <a:pt x="195278" y="140835"/>
                  <a:pt x="195278" y="140835"/>
                </a:cubicBezTo>
                <a:cubicBezTo>
                  <a:pt x="195278" y="140835"/>
                  <a:pt x="173504" y="117846"/>
                  <a:pt x="145758" y="90417"/>
                </a:cubicBezTo>
                <a:cubicBezTo>
                  <a:pt x="97295" y="42483"/>
                  <a:pt x="30653" y="-18875"/>
                  <a:pt x="30600" y="5541"/>
                </a:cubicBezTo>
                <a:cubicBezTo>
                  <a:pt x="30600" y="6810"/>
                  <a:pt x="30758" y="8395"/>
                  <a:pt x="31181" y="10192"/>
                </a:cubicBezTo>
                <a:cubicBezTo>
                  <a:pt x="42861" y="65155"/>
                  <a:pt x="0" y="179838"/>
                  <a:pt x="0" y="179838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1501A97F-B125-439B-5EB8-C90927612642}"/>
              </a:ext>
            </a:extLst>
          </p:cNvPr>
          <p:cNvSpPr/>
          <p:nvPr/>
        </p:nvSpPr>
        <p:spPr>
          <a:xfrm>
            <a:off x="1274033" y="4066082"/>
            <a:ext cx="35144" cy="90002"/>
          </a:xfrm>
          <a:custGeom>
            <a:avLst/>
            <a:gdLst>
              <a:gd name="connsiteX0" fmla="*/ 35145 w 35144"/>
              <a:gd name="connsiteY0" fmla="*/ 2907 h 90002"/>
              <a:gd name="connsiteX1" fmla="*/ 23254 w 35144"/>
              <a:gd name="connsiteY1" fmla="*/ 90002 h 90002"/>
              <a:gd name="connsiteX2" fmla="*/ 0 w 35144"/>
              <a:gd name="connsiteY2" fmla="*/ 85404 h 90002"/>
              <a:gd name="connsiteX3" fmla="*/ 10147 w 35144"/>
              <a:gd name="connsiteY3" fmla="*/ 0 h 90002"/>
              <a:gd name="connsiteX4" fmla="*/ 35145 w 35144"/>
              <a:gd name="connsiteY4" fmla="*/ 2907 h 9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44" h="90002">
                <a:moveTo>
                  <a:pt x="35145" y="2907"/>
                </a:moveTo>
                <a:cubicBezTo>
                  <a:pt x="35145" y="2907"/>
                  <a:pt x="24205" y="72033"/>
                  <a:pt x="23254" y="90002"/>
                </a:cubicBezTo>
                <a:lnTo>
                  <a:pt x="0" y="85404"/>
                </a:lnTo>
                <a:cubicBezTo>
                  <a:pt x="0" y="85404"/>
                  <a:pt x="6395" y="12261"/>
                  <a:pt x="10147" y="0"/>
                </a:cubicBezTo>
                <a:lnTo>
                  <a:pt x="35145" y="290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F0564DF9-F029-6A0E-6DD1-EA43FFA47746}"/>
              </a:ext>
            </a:extLst>
          </p:cNvPr>
          <p:cNvSpPr/>
          <p:nvPr/>
        </p:nvSpPr>
        <p:spPr>
          <a:xfrm>
            <a:off x="1659356" y="4120146"/>
            <a:ext cx="32449" cy="89790"/>
          </a:xfrm>
          <a:custGeom>
            <a:avLst/>
            <a:gdLst>
              <a:gd name="connsiteX0" fmla="*/ 23412 w 32449"/>
              <a:gd name="connsiteY0" fmla="*/ 3277 h 89790"/>
              <a:gd name="connsiteX1" fmla="*/ 32449 w 32449"/>
              <a:gd name="connsiteY1" fmla="*/ 89791 h 89790"/>
              <a:gd name="connsiteX2" fmla="*/ 7874 w 32449"/>
              <a:gd name="connsiteY2" fmla="*/ 86620 h 89790"/>
              <a:gd name="connsiteX3" fmla="*/ 0 w 32449"/>
              <a:gd name="connsiteY3" fmla="*/ 0 h 89790"/>
              <a:gd name="connsiteX4" fmla="*/ 23412 w 32449"/>
              <a:gd name="connsiteY4" fmla="*/ 3277 h 8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9" h="89790">
                <a:moveTo>
                  <a:pt x="23412" y="3277"/>
                </a:moveTo>
                <a:cubicBezTo>
                  <a:pt x="23412" y="3277"/>
                  <a:pt x="32238" y="66114"/>
                  <a:pt x="32449" y="89791"/>
                </a:cubicBezTo>
                <a:lnTo>
                  <a:pt x="7874" y="86620"/>
                </a:lnTo>
                <a:cubicBezTo>
                  <a:pt x="7874" y="86620"/>
                  <a:pt x="2854" y="8192"/>
                  <a:pt x="0" y="0"/>
                </a:cubicBezTo>
                <a:lnTo>
                  <a:pt x="23412" y="327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1ACAE51-D980-E20F-3B18-4DD11CD43976}"/>
              </a:ext>
            </a:extLst>
          </p:cNvPr>
          <p:cNvSpPr/>
          <p:nvPr/>
        </p:nvSpPr>
        <p:spPr>
          <a:xfrm>
            <a:off x="1355263" y="2930249"/>
            <a:ext cx="150778" cy="121341"/>
          </a:xfrm>
          <a:custGeom>
            <a:avLst/>
            <a:gdLst>
              <a:gd name="connsiteX0" fmla="*/ 0 w 150778"/>
              <a:gd name="connsiteY0" fmla="*/ 0 h 121341"/>
              <a:gd name="connsiteX1" fmla="*/ 0 w 150778"/>
              <a:gd name="connsiteY1" fmla="*/ 0 h 121341"/>
              <a:gd name="connsiteX2" fmla="*/ 17810 w 150778"/>
              <a:gd name="connsiteY2" fmla="*/ 24046 h 121341"/>
              <a:gd name="connsiteX3" fmla="*/ 134765 w 150778"/>
              <a:gd name="connsiteY3" fmla="*/ 121342 h 121341"/>
              <a:gd name="connsiteX4" fmla="*/ 135611 w 150778"/>
              <a:gd name="connsiteY4" fmla="*/ 85616 h 121341"/>
              <a:gd name="connsiteX5" fmla="*/ 150778 w 150778"/>
              <a:gd name="connsiteY5" fmla="*/ 83766 h 121341"/>
              <a:gd name="connsiteX6" fmla="*/ 117589 w 150778"/>
              <a:gd name="connsiteY6" fmla="*/ 35197 h 121341"/>
              <a:gd name="connsiteX7" fmla="*/ 86989 w 150778"/>
              <a:gd name="connsiteY7" fmla="*/ 26055 h 121341"/>
              <a:gd name="connsiteX8" fmla="*/ 0 w 150778"/>
              <a:gd name="connsiteY8" fmla="*/ 0 h 12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778" h="121341">
                <a:moveTo>
                  <a:pt x="0" y="0"/>
                </a:moveTo>
                <a:lnTo>
                  <a:pt x="0" y="0"/>
                </a:lnTo>
                <a:cubicBezTo>
                  <a:pt x="317" y="475"/>
                  <a:pt x="6765" y="10147"/>
                  <a:pt x="17810" y="24046"/>
                </a:cubicBezTo>
                <a:cubicBezTo>
                  <a:pt x="41222" y="53483"/>
                  <a:pt x="85246" y="101893"/>
                  <a:pt x="134765" y="121342"/>
                </a:cubicBezTo>
                <a:cubicBezTo>
                  <a:pt x="134078" y="108605"/>
                  <a:pt x="134871" y="94547"/>
                  <a:pt x="135611" y="85616"/>
                </a:cubicBezTo>
                <a:cubicBezTo>
                  <a:pt x="140684" y="85510"/>
                  <a:pt x="145758" y="84876"/>
                  <a:pt x="150778" y="83766"/>
                </a:cubicBezTo>
                <a:cubicBezTo>
                  <a:pt x="137196" y="60037"/>
                  <a:pt x="117589" y="35197"/>
                  <a:pt x="117589" y="35197"/>
                </a:cubicBezTo>
                <a:lnTo>
                  <a:pt x="86989" y="260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4BE50105-6CFC-59D5-5020-2048608882D1}"/>
              </a:ext>
            </a:extLst>
          </p:cNvPr>
          <p:cNvSpPr/>
          <p:nvPr/>
        </p:nvSpPr>
        <p:spPr>
          <a:xfrm>
            <a:off x="1274041" y="2607719"/>
            <a:ext cx="334911" cy="408175"/>
          </a:xfrm>
          <a:custGeom>
            <a:avLst/>
            <a:gdLst>
              <a:gd name="connsiteX0" fmla="*/ 51943 w 334911"/>
              <a:gd name="connsiteY0" fmla="*/ 264766 h 408175"/>
              <a:gd name="connsiteX1" fmla="*/ 81222 w 334911"/>
              <a:gd name="connsiteY1" fmla="*/ 322530 h 408175"/>
              <a:gd name="connsiteX2" fmla="*/ 81222 w 334911"/>
              <a:gd name="connsiteY2" fmla="*/ 322530 h 408175"/>
              <a:gd name="connsiteX3" fmla="*/ 99032 w 334911"/>
              <a:gd name="connsiteY3" fmla="*/ 346576 h 408175"/>
              <a:gd name="connsiteX4" fmla="*/ 216832 w 334911"/>
              <a:gd name="connsiteY4" fmla="*/ 408145 h 408175"/>
              <a:gd name="connsiteX5" fmla="*/ 232000 w 334911"/>
              <a:gd name="connsiteY5" fmla="*/ 406295 h 408175"/>
              <a:gd name="connsiteX6" fmla="*/ 284532 w 334911"/>
              <a:gd name="connsiteY6" fmla="*/ 370041 h 408175"/>
              <a:gd name="connsiteX7" fmla="*/ 310798 w 334911"/>
              <a:gd name="connsiteY7" fmla="*/ 31331 h 408175"/>
              <a:gd name="connsiteX8" fmla="*/ 9822 w 334911"/>
              <a:gd name="connsiteY8" fmla="*/ 36087 h 408175"/>
              <a:gd name="connsiteX9" fmla="*/ 51943 w 334911"/>
              <a:gd name="connsiteY9" fmla="*/ 264766 h 40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911" h="408175">
                <a:moveTo>
                  <a:pt x="51943" y="264766"/>
                </a:moveTo>
                <a:cubicBezTo>
                  <a:pt x="65155" y="293463"/>
                  <a:pt x="77681" y="314285"/>
                  <a:pt x="81222" y="322530"/>
                </a:cubicBezTo>
                <a:lnTo>
                  <a:pt x="81222" y="322530"/>
                </a:lnTo>
                <a:cubicBezTo>
                  <a:pt x="83547" y="327920"/>
                  <a:pt x="89836" y="336640"/>
                  <a:pt x="99032" y="346576"/>
                </a:cubicBezTo>
                <a:cubicBezTo>
                  <a:pt x="124188" y="373635"/>
                  <a:pt x="170906" y="409361"/>
                  <a:pt x="216832" y="408145"/>
                </a:cubicBezTo>
                <a:cubicBezTo>
                  <a:pt x="221906" y="408040"/>
                  <a:pt x="226980" y="407405"/>
                  <a:pt x="232000" y="406295"/>
                </a:cubicBezTo>
                <a:cubicBezTo>
                  <a:pt x="250550" y="402226"/>
                  <a:pt x="272483" y="393612"/>
                  <a:pt x="284532" y="370041"/>
                </a:cubicBezTo>
                <a:cubicBezTo>
                  <a:pt x="379713" y="183695"/>
                  <a:pt x="310798" y="31331"/>
                  <a:pt x="310798" y="31331"/>
                </a:cubicBezTo>
                <a:cubicBezTo>
                  <a:pt x="310798" y="31331"/>
                  <a:pt x="50569" y="-42235"/>
                  <a:pt x="9822" y="36087"/>
                </a:cubicBezTo>
                <a:cubicBezTo>
                  <a:pt x="-18716" y="90998"/>
                  <a:pt x="20973" y="197277"/>
                  <a:pt x="51943" y="26476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3D8B53A-140A-BE69-3B3C-C25BD7BBD9CF}"/>
              </a:ext>
            </a:extLst>
          </p:cNvPr>
          <p:cNvSpPr/>
          <p:nvPr/>
        </p:nvSpPr>
        <p:spPr>
          <a:xfrm>
            <a:off x="1235070" y="2478222"/>
            <a:ext cx="381592" cy="376557"/>
          </a:xfrm>
          <a:custGeom>
            <a:avLst/>
            <a:gdLst>
              <a:gd name="connsiteX0" fmla="*/ 349769 w 381592"/>
              <a:gd name="connsiteY0" fmla="*/ 160775 h 376557"/>
              <a:gd name="connsiteX1" fmla="*/ 379946 w 381592"/>
              <a:gd name="connsiteY1" fmla="*/ 113633 h 376557"/>
              <a:gd name="connsiteX2" fmla="*/ 373921 w 381592"/>
              <a:gd name="connsiteY2" fmla="*/ 55816 h 376557"/>
              <a:gd name="connsiteX3" fmla="*/ 227899 w 381592"/>
              <a:gd name="connsiteY3" fmla="*/ 4976 h 376557"/>
              <a:gd name="connsiteX4" fmla="*/ 72206 w 381592"/>
              <a:gd name="connsiteY4" fmla="*/ 18928 h 376557"/>
              <a:gd name="connsiteX5" fmla="*/ 3449 w 381592"/>
              <a:gd name="connsiteY5" fmla="*/ 96087 h 376557"/>
              <a:gd name="connsiteX6" fmla="*/ 83040 w 381592"/>
              <a:gd name="connsiteY6" fmla="*/ 376558 h 376557"/>
              <a:gd name="connsiteX7" fmla="*/ 102647 w 381592"/>
              <a:gd name="connsiteY7" fmla="*/ 271282 h 376557"/>
              <a:gd name="connsiteX8" fmla="*/ 140857 w 381592"/>
              <a:gd name="connsiteY8" fmla="*/ 288247 h 376557"/>
              <a:gd name="connsiteX9" fmla="*/ 182819 w 381592"/>
              <a:gd name="connsiteY9" fmla="*/ 295751 h 376557"/>
              <a:gd name="connsiteX10" fmla="*/ 195556 w 381592"/>
              <a:gd name="connsiteY10" fmla="*/ 153112 h 376557"/>
              <a:gd name="connsiteX11" fmla="*/ 349769 w 381592"/>
              <a:gd name="connsiteY11" fmla="*/ 160775 h 3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92" h="376557">
                <a:moveTo>
                  <a:pt x="349769" y="160775"/>
                </a:moveTo>
                <a:cubicBezTo>
                  <a:pt x="349769" y="160775"/>
                  <a:pt x="373921" y="159453"/>
                  <a:pt x="379946" y="113633"/>
                </a:cubicBezTo>
                <a:cubicBezTo>
                  <a:pt x="385865" y="68342"/>
                  <a:pt x="373921" y="55816"/>
                  <a:pt x="373921" y="55816"/>
                </a:cubicBezTo>
                <a:cubicBezTo>
                  <a:pt x="373921" y="55816"/>
                  <a:pt x="266479" y="10842"/>
                  <a:pt x="227899" y="4976"/>
                </a:cubicBezTo>
                <a:cubicBezTo>
                  <a:pt x="189319" y="-891"/>
                  <a:pt x="94455" y="-6493"/>
                  <a:pt x="72206" y="18928"/>
                </a:cubicBezTo>
                <a:cubicBezTo>
                  <a:pt x="72206" y="18928"/>
                  <a:pt x="18141" y="6350"/>
                  <a:pt x="3449" y="96087"/>
                </a:cubicBezTo>
                <a:cubicBezTo>
                  <a:pt x="-19910" y="238357"/>
                  <a:pt x="83040" y="376558"/>
                  <a:pt x="83040" y="376558"/>
                </a:cubicBezTo>
                <a:cubicBezTo>
                  <a:pt x="83040" y="376558"/>
                  <a:pt x="82141" y="283596"/>
                  <a:pt x="102647" y="271282"/>
                </a:cubicBezTo>
                <a:cubicBezTo>
                  <a:pt x="123152" y="258968"/>
                  <a:pt x="140857" y="288247"/>
                  <a:pt x="140857" y="288247"/>
                </a:cubicBezTo>
                <a:lnTo>
                  <a:pt x="182819" y="295751"/>
                </a:lnTo>
                <a:cubicBezTo>
                  <a:pt x="182819" y="295751"/>
                  <a:pt x="119136" y="158238"/>
                  <a:pt x="195556" y="153112"/>
                </a:cubicBezTo>
                <a:cubicBezTo>
                  <a:pt x="271870" y="148038"/>
                  <a:pt x="306010" y="168755"/>
                  <a:pt x="349769" y="160775"/>
                </a:cubicBezTo>
                <a:close/>
              </a:path>
            </a:pathLst>
          </a:custGeom>
          <a:solidFill>
            <a:srgbClr val="2C323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2C349245-970C-308D-027D-61723EE30F2B}"/>
              </a:ext>
            </a:extLst>
          </p:cNvPr>
          <p:cNvSpPr/>
          <p:nvPr/>
        </p:nvSpPr>
        <p:spPr>
          <a:xfrm>
            <a:off x="1301435" y="2690186"/>
            <a:ext cx="74659" cy="108295"/>
          </a:xfrm>
          <a:custGeom>
            <a:avLst/>
            <a:gdLst>
              <a:gd name="connsiteX0" fmla="*/ 73330 w 74659"/>
              <a:gd name="connsiteY0" fmla="*/ 39236 h 108295"/>
              <a:gd name="connsiteX1" fmla="*/ 239 w 74659"/>
              <a:gd name="connsiteY1" fmla="*/ 25548 h 108295"/>
              <a:gd name="connsiteX2" fmla="*/ 58532 w 74659"/>
              <a:gd name="connsiteY2" fmla="*/ 108257 h 108295"/>
              <a:gd name="connsiteX3" fmla="*/ 73330 w 74659"/>
              <a:gd name="connsiteY3" fmla="*/ 39236 h 10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59" h="108295">
                <a:moveTo>
                  <a:pt x="73330" y="39236"/>
                </a:moveTo>
                <a:cubicBezTo>
                  <a:pt x="69313" y="-1722"/>
                  <a:pt x="-4729" y="-17365"/>
                  <a:pt x="239" y="25548"/>
                </a:cubicBezTo>
                <a:cubicBezTo>
                  <a:pt x="5207" y="68462"/>
                  <a:pt x="41673" y="109737"/>
                  <a:pt x="58532" y="108257"/>
                </a:cubicBezTo>
                <a:cubicBezTo>
                  <a:pt x="75338" y="106830"/>
                  <a:pt x="76342" y="70417"/>
                  <a:pt x="73330" y="3923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FB346BB3-5292-FCEC-02CA-372A562F0FC7}"/>
              </a:ext>
            </a:extLst>
          </p:cNvPr>
          <p:cNvSpPr/>
          <p:nvPr/>
        </p:nvSpPr>
        <p:spPr>
          <a:xfrm>
            <a:off x="788394" y="3838399"/>
            <a:ext cx="685779" cy="588017"/>
          </a:xfrm>
          <a:custGeom>
            <a:avLst/>
            <a:gdLst>
              <a:gd name="connsiteX0" fmla="*/ 655285 w 685779"/>
              <a:gd name="connsiteY0" fmla="*/ 379836 h 588017"/>
              <a:gd name="connsiteX1" fmla="*/ 197506 w 685779"/>
              <a:gd name="connsiteY1" fmla="*/ 583569 h 588017"/>
              <a:gd name="connsiteX2" fmla="*/ 129754 w 685779"/>
              <a:gd name="connsiteY2" fmla="*/ 557567 h 588017"/>
              <a:gd name="connsiteX3" fmla="*/ 4448 w 685779"/>
              <a:gd name="connsiteY3" fmla="*/ 275987 h 588017"/>
              <a:gd name="connsiteX4" fmla="*/ 30450 w 685779"/>
              <a:gd name="connsiteY4" fmla="*/ 208235 h 588017"/>
              <a:gd name="connsiteX5" fmla="*/ 488229 w 685779"/>
              <a:gd name="connsiteY5" fmla="*/ 4448 h 588017"/>
              <a:gd name="connsiteX6" fmla="*/ 556035 w 685779"/>
              <a:gd name="connsiteY6" fmla="*/ 30450 h 588017"/>
              <a:gd name="connsiteX7" fmla="*/ 681340 w 685779"/>
              <a:gd name="connsiteY7" fmla="*/ 312030 h 588017"/>
              <a:gd name="connsiteX8" fmla="*/ 655285 w 685779"/>
              <a:gd name="connsiteY8" fmla="*/ 379836 h 58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779" h="588017">
                <a:moveTo>
                  <a:pt x="655285" y="379836"/>
                </a:moveTo>
                <a:lnTo>
                  <a:pt x="197506" y="583569"/>
                </a:lnTo>
                <a:cubicBezTo>
                  <a:pt x="171610" y="595090"/>
                  <a:pt x="141275" y="583463"/>
                  <a:pt x="129754" y="557567"/>
                </a:cubicBezTo>
                <a:lnTo>
                  <a:pt x="4448" y="275987"/>
                </a:lnTo>
                <a:cubicBezTo>
                  <a:pt x="-7073" y="250091"/>
                  <a:pt x="4554" y="219756"/>
                  <a:pt x="30450" y="208235"/>
                </a:cubicBezTo>
                <a:lnTo>
                  <a:pt x="488229" y="4448"/>
                </a:lnTo>
                <a:cubicBezTo>
                  <a:pt x="514125" y="-7073"/>
                  <a:pt x="544461" y="4554"/>
                  <a:pt x="556035" y="30450"/>
                </a:cubicBezTo>
                <a:lnTo>
                  <a:pt x="681340" y="312030"/>
                </a:lnTo>
                <a:cubicBezTo>
                  <a:pt x="692861" y="337979"/>
                  <a:pt x="681181" y="368314"/>
                  <a:pt x="655285" y="379836"/>
                </a:cubicBezTo>
                <a:close/>
              </a:path>
            </a:pathLst>
          </a:custGeom>
          <a:gradFill>
            <a:gsLst>
              <a:gs pos="38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F5392D30-F82F-C06C-A8E5-B61C936AA4F3}"/>
              </a:ext>
            </a:extLst>
          </p:cNvPr>
          <p:cNvSpPr/>
          <p:nvPr/>
        </p:nvSpPr>
        <p:spPr>
          <a:xfrm>
            <a:off x="1541239" y="3099101"/>
            <a:ext cx="835967" cy="1380418"/>
          </a:xfrm>
          <a:custGeom>
            <a:avLst/>
            <a:gdLst>
              <a:gd name="connsiteX0" fmla="*/ 0 w 835967"/>
              <a:gd name="connsiteY0" fmla="*/ 0 h 1380418"/>
              <a:gd name="connsiteX1" fmla="*/ 2325 w 835967"/>
              <a:gd name="connsiteY1" fmla="*/ 1057 h 1380418"/>
              <a:gd name="connsiteX2" fmla="*/ 2465 w 835967"/>
              <a:gd name="connsiteY2" fmla="*/ 1121 h 1380418"/>
              <a:gd name="connsiteX3" fmla="*/ 2483 w 835967"/>
              <a:gd name="connsiteY3" fmla="*/ 1109 h 1380418"/>
              <a:gd name="connsiteX4" fmla="*/ 45131 w 835967"/>
              <a:gd name="connsiteY4" fmla="*/ 20751 h 1380418"/>
              <a:gd name="connsiteX5" fmla="*/ 52638 w 835967"/>
              <a:gd name="connsiteY5" fmla="*/ 24205 h 1380418"/>
              <a:gd name="connsiteX6" fmla="*/ 52640 w 835967"/>
              <a:gd name="connsiteY6" fmla="*/ 24210 h 1380418"/>
              <a:gd name="connsiteX7" fmla="*/ 52743 w 835967"/>
              <a:gd name="connsiteY7" fmla="*/ 24257 h 1380418"/>
              <a:gd name="connsiteX8" fmla="*/ 168800 w 835967"/>
              <a:gd name="connsiteY8" fmla="*/ 78427 h 1380418"/>
              <a:gd name="connsiteX9" fmla="*/ 255208 w 835967"/>
              <a:gd name="connsiteY9" fmla="*/ 123878 h 1380418"/>
              <a:gd name="connsiteX10" fmla="*/ 449957 w 835967"/>
              <a:gd name="connsiteY10" fmla="*/ 633238 h 1380418"/>
              <a:gd name="connsiteX11" fmla="*/ 835967 w 835967"/>
              <a:gd name="connsiteY11" fmla="*/ 759917 h 1380418"/>
              <a:gd name="connsiteX12" fmla="*/ 830999 w 835967"/>
              <a:gd name="connsiteY12" fmla="*/ 776776 h 1380418"/>
              <a:gd name="connsiteX13" fmla="*/ 828092 w 835967"/>
              <a:gd name="connsiteY13" fmla="*/ 786975 h 1380418"/>
              <a:gd name="connsiteX14" fmla="*/ 805103 w 835967"/>
              <a:gd name="connsiteY14" fmla="*/ 874494 h 1380418"/>
              <a:gd name="connsiteX15" fmla="*/ 803729 w 835967"/>
              <a:gd name="connsiteY15" fmla="*/ 881100 h 1380418"/>
              <a:gd name="connsiteX16" fmla="*/ 802566 w 835967"/>
              <a:gd name="connsiteY16" fmla="*/ 887125 h 1380418"/>
              <a:gd name="connsiteX17" fmla="*/ 317411 w 835967"/>
              <a:gd name="connsiteY17" fmla="*/ 761872 h 1380418"/>
              <a:gd name="connsiteX18" fmla="*/ 251773 w 835967"/>
              <a:gd name="connsiteY18" fmla="*/ 621505 h 1380418"/>
              <a:gd name="connsiteX19" fmla="*/ 222917 w 835967"/>
              <a:gd name="connsiteY19" fmla="*/ 543288 h 1380418"/>
              <a:gd name="connsiteX20" fmla="*/ 222388 w 835967"/>
              <a:gd name="connsiteY20" fmla="*/ 541808 h 1380418"/>
              <a:gd name="connsiteX21" fmla="*/ 198131 w 835967"/>
              <a:gd name="connsiteY21" fmla="*/ 720439 h 1380418"/>
              <a:gd name="connsiteX22" fmla="*/ 198131 w 835967"/>
              <a:gd name="connsiteY22" fmla="*/ 720597 h 1380418"/>
              <a:gd name="connsiteX23" fmla="*/ 323595 w 835967"/>
              <a:gd name="connsiteY23" fmla="*/ 1287087 h 1380418"/>
              <a:gd name="connsiteX24" fmla="*/ 313501 w 835967"/>
              <a:gd name="connsiteY24" fmla="*/ 1324768 h 1380418"/>
              <a:gd name="connsiteX25" fmla="*/ 268420 w 835967"/>
              <a:gd name="connsiteY25" fmla="*/ 1366360 h 1380418"/>
              <a:gd name="connsiteX26" fmla="*/ 253199 w 835967"/>
              <a:gd name="connsiteY26" fmla="*/ 1380418 h 1380418"/>
              <a:gd name="connsiteX27" fmla="*/ 174032 w 835967"/>
              <a:gd name="connsiteY27" fmla="*/ 1105867 h 1380418"/>
              <a:gd name="connsiteX28" fmla="*/ 171918 w 835967"/>
              <a:gd name="connsiteY28" fmla="*/ 1096724 h 1380418"/>
              <a:gd name="connsiteX29" fmla="*/ 159392 w 835967"/>
              <a:gd name="connsiteY29" fmla="*/ 1029024 h 1380418"/>
              <a:gd name="connsiteX30" fmla="*/ 159392 w 835967"/>
              <a:gd name="connsiteY30" fmla="*/ 1028813 h 1380418"/>
              <a:gd name="connsiteX31" fmla="*/ 106543 w 835967"/>
              <a:gd name="connsiteY31" fmla="*/ 700462 h 1380418"/>
              <a:gd name="connsiteX32" fmla="*/ 106543 w 835967"/>
              <a:gd name="connsiteY32" fmla="*/ 700454 h 1380418"/>
              <a:gd name="connsiteX33" fmla="*/ 81666 w 835967"/>
              <a:gd name="connsiteY33" fmla="*/ 485155 h 1380418"/>
              <a:gd name="connsiteX34" fmla="*/ 60037 w 835967"/>
              <a:gd name="connsiteY34" fmla="*/ 316619 h 1380418"/>
              <a:gd name="connsiteX35" fmla="*/ 49042 w 835967"/>
              <a:gd name="connsiteY35" fmla="*/ 243784 h 1380418"/>
              <a:gd name="connsiteX36" fmla="*/ 35265 w 835967"/>
              <a:gd name="connsiteY36" fmla="*/ 162703 h 1380418"/>
              <a:gd name="connsiteX37" fmla="*/ 17910 w 835967"/>
              <a:gd name="connsiteY37" fmla="*/ 73546 h 1380418"/>
              <a:gd name="connsiteX38" fmla="*/ 0 w 835967"/>
              <a:gd name="connsiteY38" fmla="*/ 0 h 138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35967" h="1380418">
                <a:moveTo>
                  <a:pt x="0" y="0"/>
                </a:moveTo>
                <a:lnTo>
                  <a:pt x="2325" y="1057"/>
                </a:lnTo>
                <a:lnTo>
                  <a:pt x="2465" y="1121"/>
                </a:lnTo>
                <a:lnTo>
                  <a:pt x="2483" y="1109"/>
                </a:lnTo>
                <a:lnTo>
                  <a:pt x="45131" y="20751"/>
                </a:lnTo>
                <a:lnTo>
                  <a:pt x="52638" y="24205"/>
                </a:lnTo>
                <a:lnTo>
                  <a:pt x="52640" y="24210"/>
                </a:lnTo>
                <a:lnTo>
                  <a:pt x="52743" y="24257"/>
                </a:lnTo>
                <a:cubicBezTo>
                  <a:pt x="91164" y="41962"/>
                  <a:pt x="134553" y="62097"/>
                  <a:pt x="168800" y="78427"/>
                </a:cubicBezTo>
                <a:cubicBezTo>
                  <a:pt x="201672" y="94071"/>
                  <a:pt x="251403" y="120865"/>
                  <a:pt x="255208" y="123878"/>
                </a:cubicBezTo>
                <a:lnTo>
                  <a:pt x="449957" y="633238"/>
                </a:lnTo>
                <a:lnTo>
                  <a:pt x="835967" y="759917"/>
                </a:lnTo>
                <a:cubicBezTo>
                  <a:pt x="835967" y="759917"/>
                  <a:pt x="834011" y="766470"/>
                  <a:pt x="830999" y="776776"/>
                </a:cubicBezTo>
                <a:cubicBezTo>
                  <a:pt x="830153" y="779841"/>
                  <a:pt x="829149" y="783276"/>
                  <a:pt x="828092" y="786975"/>
                </a:cubicBezTo>
                <a:cubicBezTo>
                  <a:pt x="820958" y="811868"/>
                  <a:pt x="810705" y="848756"/>
                  <a:pt x="805103" y="874494"/>
                </a:cubicBezTo>
                <a:cubicBezTo>
                  <a:pt x="804627" y="876766"/>
                  <a:pt x="804152" y="878986"/>
                  <a:pt x="803729" y="881100"/>
                </a:cubicBezTo>
                <a:cubicBezTo>
                  <a:pt x="803306" y="883214"/>
                  <a:pt x="802883" y="885222"/>
                  <a:pt x="802566" y="887125"/>
                </a:cubicBezTo>
                <a:cubicBezTo>
                  <a:pt x="799290" y="905886"/>
                  <a:pt x="342832" y="771227"/>
                  <a:pt x="317411" y="761872"/>
                </a:cubicBezTo>
                <a:cubicBezTo>
                  <a:pt x="305996" y="757697"/>
                  <a:pt x="278567" y="692217"/>
                  <a:pt x="251773" y="621505"/>
                </a:cubicBezTo>
                <a:cubicBezTo>
                  <a:pt x="241784" y="595186"/>
                  <a:pt x="231849" y="568180"/>
                  <a:pt x="222917" y="543288"/>
                </a:cubicBezTo>
                <a:cubicBezTo>
                  <a:pt x="222758" y="542760"/>
                  <a:pt x="222600" y="542284"/>
                  <a:pt x="222388" y="541808"/>
                </a:cubicBezTo>
                <a:cubicBezTo>
                  <a:pt x="225295" y="555391"/>
                  <a:pt x="205794" y="649938"/>
                  <a:pt x="198131" y="720439"/>
                </a:cubicBezTo>
                <a:cubicBezTo>
                  <a:pt x="198131" y="720491"/>
                  <a:pt x="198131" y="720544"/>
                  <a:pt x="198131" y="720597"/>
                </a:cubicBezTo>
                <a:cubicBezTo>
                  <a:pt x="213668" y="921212"/>
                  <a:pt x="298597" y="1206492"/>
                  <a:pt x="323595" y="1287087"/>
                </a:cubicBezTo>
                <a:cubicBezTo>
                  <a:pt x="327822" y="1300510"/>
                  <a:pt x="323859" y="1315203"/>
                  <a:pt x="313501" y="1324768"/>
                </a:cubicBezTo>
                <a:lnTo>
                  <a:pt x="268420" y="1366360"/>
                </a:lnTo>
                <a:lnTo>
                  <a:pt x="253199" y="1380418"/>
                </a:lnTo>
                <a:cubicBezTo>
                  <a:pt x="253199" y="1380418"/>
                  <a:pt x="200932" y="1219546"/>
                  <a:pt x="174032" y="1105867"/>
                </a:cubicBezTo>
                <a:cubicBezTo>
                  <a:pt x="173292" y="1102749"/>
                  <a:pt x="172605" y="1099737"/>
                  <a:pt x="171918" y="1096724"/>
                </a:cubicBezTo>
                <a:cubicBezTo>
                  <a:pt x="165787" y="1070194"/>
                  <a:pt x="161295" y="1046676"/>
                  <a:pt x="159392" y="1029024"/>
                </a:cubicBezTo>
                <a:cubicBezTo>
                  <a:pt x="159392" y="1028919"/>
                  <a:pt x="159392" y="1028866"/>
                  <a:pt x="159392" y="1028813"/>
                </a:cubicBezTo>
                <a:cubicBezTo>
                  <a:pt x="149827" y="938758"/>
                  <a:pt x="119755" y="818051"/>
                  <a:pt x="106543" y="700462"/>
                </a:cubicBezTo>
                <a:lnTo>
                  <a:pt x="106543" y="700454"/>
                </a:lnTo>
                <a:lnTo>
                  <a:pt x="81666" y="485155"/>
                </a:lnTo>
                <a:cubicBezTo>
                  <a:pt x="73672" y="418697"/>
                  <a:pt x="66220" y="360035"/>
                  <a:pt x="60037" y="316619"/>
                </a:cubicBezTo>
                <a:lnTo>
                  <a:pt x="49042" y="243784"/>
                </a:lnTo>
                <a:lnTo>
                  <a:pt x="35265" y="162703"/>
                </a:lnTo>
                <a:lnTo>
                  <a:pt x="17910" y="73546"/>
                </a:lnTo>
                <a:cubicBezTo>
                  <a:pt x="6937" y="22646"/>
                  <a:pt x="0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79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B191A16C-28A6-A44C-6A61-3C16D6478FC7}"/>
              </a:ext>
            </a:extLst>
          </p:cNvPr>
          <p:cNvSpPr/>
          <p:nvPr/>
        </p:nvSpPr>
        <p:spPr>
          <a:xfrm>
            <a:off x="1207021" y="3082084"/>
            <a:ext cx="233138" cy="725671"/>
          </a:xfrm>
          <a:custGeom>
            <a:avLst/>
            <a:gdLst>
              <a:gd name="connsiteX0" fmla="*/ 74042 w 233138"/>
              <a:gd name="connsiteY0" fmla="*/ 195595 h 725671"/>
              <a:gd name="connsiteX1" fmla="*/ 148242 w 233138"/>
              <a:gd name="connsiteY1" fmla="*/ 237451 h 725671"/>
              <a:gd name="connsiteX2" fmla="*/ 116532 w 233138"/>
              <a:gd name="connsiteY2" fmla="*/ 269795 h 725671"/>
              <a:gd name="connsiteX3" fmla="*/ 200985 w 233138"/>
              <a:gd name="connsiteY3" fmla="*/ 725671 h 725671"/>
              <a:gd name="connsiteX4" fmla="*/ 231849 w 233138"/>
              <a:gd name="connsiteY4" fmla="*/ 455084 h 725671"/>
              <a:gd name="connsiteX5" fmla="*/ 31709 w 233138"/>
              <a:gd name="connsiteY5" fmla="*/ 0 h 725671"/>
              <a:gd name="connsiteX6" fmla="*/ 0 w 233138"/>
              <a:gd name="connsiteY6" fmla="*/ 12314 h 725671"/>
              <a:gd name="connsiteX7" fmla="*/ 74042 w 233138"/>
              <a:gd name="connsiteY7" fmla="*/ 195595 h 72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138" h="725671">
                <a:moveTo>
                  <a:pt x="74042" y="195595"/>
                </a:moveTo>
                <a:lnTo>
                  <a:pt x="148242" y="237451"/>
                </a:lnTo>
                <a:lnTo>
                  <a:pt x="116532" y="269795"/>
                </a:lnTo>
                <a:lnTo>
                  <a:pt x="200985" y="725671"/>
                </a:lnTo>
                <a:cubicBezTo>
                  <a:pt x="218161" y="618811"/>
                  <a:pt x="226036" y="517340"/>
                  <a:pt x="231849" y="455084"/>
                </a:cubicBezTo>
                <a:cubicBezTo>
                  <a:pt x="251298" y="247968"/>
                  <a:pt x="44552" y="14322"/>
                  <a:pt x="31709" y="0"/>
                </a:cubicBezTo>
                <a:cubicBezTo>
                  <a:pt x="21774" y="3752"/>
                  <a:pt x="11045" y="7927"/>
                  <a:pt x="0" y="12314"/>
                </a:cubicBezTo>
                <a:lnTo>
                  <a:pt x="74042" y="195595"/>
                </a:lnTo>
                <a:close/>
              </a:path>
            </a:pathLst>
          </a:custGeom>
          <a:solidFill>
            <a:srgbClr val="53575C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9CED23F9-C594-393B-17B3-606F753E78A9}"/>
              </a:ext>
            </a:extLst>
          </p:cNvPr>
          <p:cNvSpPr/>
          <p:nvPr/>
        </p:nvSpPr>
        <p:spPr>
          <a:xfrm>
            <a:off x="1234555" y="3045671"/>
            <a:ext cx="216047" cy="243793"/>
          </a:xfrm>
          <a:custGeom>
            <a:avLst/>
            <a:gdLst>
              <a:gd name="connsiteX0" fmla="*/ 0 w 216047"/>
              <a:gd name="connsiteY0" fmla="*/ 38051 h 243793"/>
              <a:gd name="connsiteX1" fmla="*/ 61939 w 216047"/>
              <a:gd name="connsiteY1" fmla="*/ 0 h 243793"/>
              <a:gd name="connsiteX2" fmla="*/ 216047 w 216047"/>
              <a:gd name="connsiteY2" fmla="*/ 121870 h 243793"/>
              <a:gd name="connsiteX3" fmla="*/ 172764 w 216047"/>
              <a:gd name="connsiteY3" fmla="*/ 243793 h 243793"/>
              <a:gd name="connsiteX4" fmla="*/ 0 w 216047"/>
              <a:gd name="connsiteY4" fmla="*/ 38051 h 24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47" h="243793">
                <a:moveTo>
                  <a:pt x="0" y="38051"/>
                </a:moveTo>
                <a:lnTo>
                  <a:pt x="61939" y="0"/>
                </a:lnTo>
                <a:cubicBezTo>
                  <a:pt x="61939" y="0"/>
                  <a:pt x="63683" y="33771"/>
                  <a:pt x="216047" y="121870"/>
                </a:cubicBezTo>
                <a:lnTo>
                  <a:pt x="172764" y="243793"/>
                </a:lnTo>
                <a:lnTo>
                  <a:pt x="0" y="38051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C336BAB7-65D1-17F7-2E52-36A594A75BCE}"/>
              </a:ext>
            </a:extLst>
          </p:cNvPr>
          <p:cNvSpPr/>
          <p:nvPr/>
        </p:nvSpPr>
        <p:spPr>
          <a:xfrm>
            <a:off x="1450655" y="3062688"/>
            <a:ext cx="90636" cy="215043"/>
          </a:xfrm>
          <a:custGeom>
            <a:avLst/>
            <a:gdLst>
              <a:gd name="connsiteX0" fmla="*/ 40535 w 90636"/>
              <a:gd name="connsiteY0" fmla="*/ 0 h 215043"/>
              <a:gd name="connsiteX1" fmla="*/ 0 w 90636"/>
              <a:gd name="connsiteY1" fmla="*/ 104905 h 215043"/>
              <a:gd name="connsiteX2" fmla="*/ 84506 w 90636"/>
              <a:gd name="connsiteY2" fmla="*/ 215043 h 215043"/>
              <a:gd name="connsiteX3" fmla="*/ 90636 w 90636"/>
              <a:gd name="connsiteY3" fmla="*/ 36466 h 215043"/>
              <a:gd name="connsiteX4" fmla="*/ 40535 w 90636"/>
              <a:gd name="connsiteY4" fmla="*/ 0 h 21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36" h="215043">
                <a:moveTo>
                  <a:pt x="40535" y="0"/>
                </a:moveTo>
                <a:cubicBezTo>
                  <a:pt x="40535" y="0"/>
                  <a:pt x="38157" y="36413"/>
                  <a:pt x="0" y="104905"/>
                </a:cubicBezTo>
                <a:lnTo>
                  <a:pt x="84506" y="215043"/>
                </a:lnTo>
                <a:lnTo>
                  <a:pt x="90636" y="36466"/>
                </a:lnTo>
                <a:lnTo>
                  <a:pt x="40535" y="0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40D1222B-6D0C-4486-EB33-0E3A5F1393B7}"/>
              </a:ext>
            </a:extLst>
          </p:cNvPr>
          <p:cNvSpPr/>
          <p:nvPr/>
        </p:nvSpPr>
        <p:spPr>
          <a:xfrm>
            <a:off x="1527287" y="3921434"/>
            <a:ext cx="11942" cy="190468"/>
          </a:xfrm>
          <a:custGeom>
            <a:avLst/>
            <a:gdLst>
              <a:gd name="connsiteX0" fmla="*/ 7769 w 11942"/>
              <a:gd name="connsiteY0" fmla="*/ 190468 h 190468"/>
              <a:gd name="connsiteX1" fmla="*/ 7822 w 11942"/>
              <a:gd name="connsiteY1" fmla="*/ 0 h 190468"/>
              <a:gd name="connsiteX2" fmla="*/ 0 w 11942"/>
              <a:gd name="connsiteY2" fmla="*/ 476 h 190468"/>
              <a:gd name="connsiteX3" fmla="*/ 53 w 11942"/>
              <a:gd name="connsiteY3" fmla="*/ 188936 h 190468"/>
              <a:gd name="connsiteX4" fmla="*/ 7769 w 11942"/>
              <a:gd name="connsiteY4" fmla="*/ 190468 h 1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2" h="190468">
                <a:moveTo>
                  <a:pt x="7769" y="190468"/>
                </a:moveTo>
                <a:cubicBezTo>
                  <a:pt x="16912" y="144278"/>
                  <a:pt x="8244" y="5813"/>
                  <a:pt x="7822" y="0"/>
                </a:cubicBezTo>
                <a:lnTo>
                  <a:pt x="0" y="476"/>
                </a:lnTo>
                <a:cubicBezTo>
                  <a:pt x="106" y="1902"/>
                  <a:pt x="9037" y="143750"/>
                  <a:pt x="53" y="188936"/>
                </a:cubicBezTo>
                <a:lnTo>
                  <a:pt x="7769" y="190468"/>
                </a:lnTo>
                <a:close/>
              </a:path>
            </a:pathLst>
          </a:custGeom>
          <a:solidFill>
            <a:srgbClr val="A79D9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481CEC46-2889-408D-63F6-0F67037C4137}"/>
              </a:ext>
            </a:extLst>
          </p:cNvPr>
          <p:cNvSpPr/>
          <p:nvPr/>
        </p:nvSpPr>
        <p:spPr>
          <a:xfrm>
            <a:off x="1469311" y="4090604"/>
            <a:ext cx="99937" cy="97717"/>
          </a:xfrm>
          <a:custGeom>
            <a:avLst/>
            <a:gdLst>
              <a:gd name="connsiteX0" fmla="*/ 1638 w 99937"/>
              <a:gd name="connsiteY0" fmla="*/ 0 h 97717"/>
              <a:gd name="connsiteX1" fmla="*/ 99938 w 99937"/>
              <a:gd name="connsiteY1" fmla="*/ 14903 h 97717"/>
              <a:gd name="connsiteX2" fmla="*/ 96714 w 99937"/>
              <a:gd name="connsiteY2" fmla="*/ 97718 h 97717"/>
              <a:gd name="connsiteX3" fmla="*/ 0 w 99937"/>
              <a:gd name="connsiteY3" fmla="*/ 87412 h 97717"/>
              <a:gd name="connsiteX4" fmla="*/ 1638 w 99937"/>
              <a:gd name="connsiteY4" fmla="*/ 0 h 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7" h="97717">
                <a:moveTo>
                  <a:pt x="1638" y="0"/>
                </a:moveTo>
                <a:cubicBezTo>
                  <a:pt x="1638" y="0"/>
                  <a:pt x="75521" y="8826"/>
                  <a:pt x="99938" y="14903"/>
                </a:cubicBezTo>
                <a:lnTo>
                  <a:pt x="96714" y="97718"/>
                </a:lnTo>
                <a:lnTo>
                  <a:pt x="0" y="87412"/>
                </a:lnTo>
                <a:lnTo>
                  <a:pt x="1638" y="0"/>
                </a:lnTo>
                <a:close/>
              </a:path>
            </a:pathLst>
          </a:custGeom>
          <a:solidFill>
            <a:srgbClr val="6C7279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92195367-EB6C-8179-C1E3-E2CC34CFEFAA}"/>
              </a:ext>
            </a:extLst>
          </p:cNvPr>
          <p:cNvSpPr/>
          <p:nvPr/>
        </p:nvSpPr>
        <p:spPr>
          <a:xfrm>
            <a:off x="1446110" y="3233021"/>
            <a:ext cx="111457" cy="842890"/>
          </a:xfrm>
          <a:custGeom>
            <a:avLst/>
            <a:gdLst>
              <a:gd name="connsiteX0" fmla="*/ 41011 w 111457"/>
              <a:gd name="connsiteY0" fmla="*/ 9196 h 842890"/>
              <a:gd name="connsiteX1" fmla="*/ 109979 w 111457"/>
              <a:gd name="connsiteY1" fmla="*/ 450169 h 842890"/>
              <a:gd name="connsiteX2" fmla="*/ 73196 w 111457"/>
              <a:gd name="connsiteY2" fmla="*/ 779207 h 842890"/>
              <a:gd name="connsiteX3" fmla="*/ 22408 w 111457"/>
              <a:gd name="connsiteY3" fmla="*/ 842891 h 842890"/>
              <a:gd name="connsiteX4" fmla="*/ 0 w 111457"/>
              <a:gd name="connsiteY4" fmla="*/ 764568 h 842890"/>
              <a:gd name="connsiteX5" fmla="*/ 24152 w 111457"/>
              <a:gd name="connsiteY5" fmla="*/ 157173 h 842890"/>
              <a:gd name="connsiteX6" fmla="*/ 4334 w 111457"/>
              <a:gd name="connsiteY6" fmla="*/ 0 h 842890"/>
              <a:gd name="connsiteX7" fmla="*/ 41011 w 111457"/>
              <a:gd name="connsiteY7" fmla="*/ 9196 h 84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57" h="842890">
                <a:moveTo>
                  <a:pt x="41011" y="9196"/>
                </a:moveTo>
                <a:cubicBezTo>
                  <a:pt x="41011" y="9196"/>
                  <a:pt x="123403" y="217263"/>
                  <a:pt x="109979" y="450169"/>
                </a:cubicBezTo>
                <a:cubicBezTo>
                  <a:pt x="96027" y="691636"/>
                  <a:pt x="73196" y="779207"/>
                  <a:pt x="73196" y="779207"/>
                </a:cubicBezTo>
                <a:lnTo>
                  <a:pt x="22408" y="842891"/>
                </a:lnTo>
                <a:lnTo>
                  <a:pt x="0" y="764568"/>
                </a:lnTo>
                <a:cubicBezTo>
                  <a:pt x="0" y="764568"/>
                  <a:pt x="68175" y="456722"/>
                  <a:pt x="24152" y="157173"/>
                </a:cubicBezTo>
                <a:cubicBezTo>
                  <a:pt x="16172" y="102897"/>
                  <a:pt x="4334" y="0"/>
                  <a:pt x="4334" y="0"/>
                </a:cubicBezTo>
                <a:lnTo>
                  <a:pt x="41011" y="9196"/>
                </a:lnTo>
                <a:close/>
              </a:path>
            </a:pathLst>
          </a:custGeom>
          <a:gradFill flip="none" rotWithShape="1">
            <a:gsLst>
              <a:gs pos="29000">
                <a:srgbClr val="014FA2"/>
              </a:gs>
              <a:gs pos="100000">
                <a:srgbClr val="142B50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1E4BC4A-3D9A-B164-A667-4A3D840FE449}"/>
              </a:ext>
            </a:extLst>
          </p:cNvPr>
          <p:cNvSpPr/>
          <p:nvPr/>
        </p:nvSpPr>
        <p:spPr>
          <a:xfrm>
            <a:off x="1159174" y="4224546"/>
            <a:ext cx="159147" cy="141666"/>
          </a:xfrm>
          <a:custGeom>
            <a:avLst/>
            <a:gdLst>
              <a:gd name="connsiteX0" fmla="*/ 80349 w 159147"/>
              <a:gd name="connsiteY0" fmla="*/ 295 h 141666"/>
              <a:gd name="connsiteX1" fmla="*/ 115705 w 159147"/>
              <a:gd name="connsiteY1" fmla="*/ 41517 h 141666"/>
              <a:gd name="connsiteX2" fmla="*/ 159147 w 159147"/>
              <a:gd name="connsiteY2" fmla="*/ 76133 h 141666"/>
              <a:gd name="connsiteX3" fmla="*/ 34635 w 159147"/>
              <a:gd name="connsiteY3" fmla="*/ 141666 h 141666"/>
              <a:gd name="connsiteX4" fmla="*/ 18 w 159147"/>
              <a:gd name="connsiteY4" fmla="*/ 35598 h 141666"/>
              <a:gd name="connsiteX5" fmla="*/ 80349 w 159147"/>
              <a:gd name="connsiteY5" fmla="*/ 295 h 14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147" h="141666">
                <a:moveTo>
                  <a:pt x="80349" y="295"/>
                </a:moveTo>
                <a:cubicBezTo>
                  <a:pt x="80349" y="295"/>
                  <a:pt x="98054" y="35650"/>
                  <a:pt x="115705" y="41517"/>
                </a:cubicBezTo>
                <a:cubicBezTo>
                  <a:pt x="133357" y="47436"/>
                  <a:pt x="159147" y="76133"/>
                  <a:pt x="159147" y="76133"/>
                </a:cubicBezTo>
                <a:lnTo>
                  <a:pt x="34635" y="141666"/>
                </a:lnTo>
                <a:cubicBezTo>
                  <a:pt x="34635" y="141666"/>
                  <a:pt x="1498" y="76820"/>
                  <a:pt x="18" y="35598"/>
                </a:cubicBezTo>
                <a:cubicBezTo>
                  <a:pt x="-1409" y="-5625"/>
                  <a:pt x="80349" y="295"/>
                  <a:pt x="80349" y="29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BF0B1A9-3EAD-3922-B5B8-94109A7322A7}"/>
              </a:ext>
            </a:extLst>
          </p:cNvPr>
          <p:cNvSpPr/>
          <p:nvPr/>
        </p:nvSpPr>
        <p:spPr>
          <a:xfrm>
            <a:off x="1151952" y="4228170"/>
            <a:ext cx="107653" cy="78058"/>
          </a:xfrm>
          <a:custGeom>
            <a:avLst/>
            <a:gdLst>
              <a:gd name="connsiteX0" fmla="*/ 99409 w 107653"/>
              <a:gd name="connsiteY0" fmla="*/ 0 h 78058"/>
              <a:gd name="connsiteX1" fmla="*/ 107654 w 107653"/>
              <a:gd name="connsiteY1" fmla="*/ 16542 h 78058"/>
              <a:gd name="connsiteX2" fmla="*/ 7293 w 107653"/>
              <a:gd name="connsiteY2" fmla="*/ 78058 h 78058"/>
              <a:gd name="connsiteX3" fmla="*/ 0 w 107653"/>
              <a:gd name="connsiteY3" fmla="*/ 55967 h 78058"/>
              <a:gd name="connsiteX4" fmla="*/ 99409 w 107653"/>
              <a:gd name="connsiteY4" fmla="*/ 0 h 7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53" h="78058">
                <a:moveTo>
                  <a:pt x="99409" y="0"/>
                </a:moveTo>
                <a:lnTo>
                  <a:pt x="107654" y="16542"/>
                </a:lnTo>
                <a:cubicBezTo>
                  <a:pt x="107654" y="16542"/>
                  <a:pt x="28591" y="74359"/>
                  <a:pt x="7293" y="78058"/>
                </a:cubicBezTo>
                <a:lnTo>
                  <a:pt x="0" y="55967"/>
                </a:lnTo>
                <a:lnTo>
                  <a:pt x="99409" y="0"/>
                </a:lnTo>
                <a:close/>
              </a:path>
            </a:pathLst>
          </a:custGeom>
          <a:solidFill>
            <a:srgbClr val="D7C9C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47C3A9C9-3D06-6142-C157-FD0862775B0D}"/>
              </a:ext>
            </a:extLst>
          </p:cNvPr>
          <p:cNvSpPr/>
          <p:nvPr/>
        </p:nvSpPr>
        <p:spPr>
          <a:xfrm>
            <a:off x="860648" y="3081979"/>
            <a:ext cx="579459" cy="1346173"/>
          </a:xfrm>
          <a:custGeom>
            <a:avLst/>
            <a:gdLst>
              <a:gd name="connsiteX0" fmla="*/ 254416 w 579459"/>
              <a:gd name="connsiteY0" fmla="*/ 437274 h 1346173"/>
              <a:gd name="connsiteX1" fmla="*/ 182171 w 579459"/>
              <a:gd name="connsiteY1" fmla="*/ 665476 h 1346173"/>
              <a:gd name="connsiteX2" fmla="*/ 194161 w 579459"/>
              <a:gd name="connsiteY2" fmla="*/ 707465 h 1346173"/>
              <a:gd name="connsiteX3" fmla="*/ 223388 w 579459"/>
              <a:gd name="connsiteY3" fmla="*/ 777187 h 1346173"/>
              <a:gd name="connsiteX4" fmla="*/ 238006 w 579459"/>
              <a:gd name="connsiteY4" fmla="*/ 806385 h 1346173"/>
              <a:gd name="connsiteX5" fmla="*/ 253291 w 579459"/>
              <a:gd name="connsiteY5" fmla="*/ 837113 h 1346173"/>
              <a:gd name="connsiteX6" fmla="*/ 253306 w 579459"/>
              <a:gd name="connsiteY6" fmla="*/ 837077 h 1346173"/>
              <a:gd name="connsiteX7" fmla="*/ 277986 w 579459"/>
              <a:gd name="connsiteY7" fmla="*/ 736505 h 1346173"/>
              <a:gd name="connsiteX8" fmla="*/ 255367 w 579459"/>
              <a:gd name="connsiteY8" fmla="*/ 440656 h 1346173"/>
              <a:gd name="connsiteX9" fmla="*/ 255208 w 579459"/>
              <a:gd name="connsiteY9" fmla="*/ 440127 h 1346173"/>
              <a:gd name="connsiteX10" fmla="*/ 254997 w 579459"/>
              <a:gd name="connsiteY10" fmla="*/ 439387 h 1346173"/>
              <a:gd name="connsiteX11" fmla="*/ 254680 w 579459"/>
              <a:gd name="connsiteY11" fmla="*/ 438225 h 1346173"/>
              <a:gd name="connsiteX12" fmla="*/ 254521 w 579459"/>
              <a:gd name="connsiteY12" fmla="*/ 437644 h 1346173"/>
              <a:gd name="connsiteX13" fmla="*/ 254469 w 579459"/>
              <a:gd name="connsiteY13" fmla="*/ 437485 h 1346173"/>
              <a:gd name="connsiteX14" fmla="*/ 254416 w 579459"/>
              <a:gd name="connsiteY14" fmla="*/ 437274 h 1346173"/>
              <a:gd name="connsiteX15" fmla="*/ 378030 w 579459"/>
              <a:gd name="connsiteY15" fmla="*/ 0 h 1346173"/>
              <a:gd name="connsiteX16" fmla="*/ 378347 w 579459"/>
              <a:gd name="connsiteY16" fmla="*/ 317 h 1346173"/>
              <a:gd name="connsiteX17" fmla="*/ 445677 w 579459"/>
              <a:gd name="connsiteY17" fmla="*/ 86408 h 1346173"/>
              <a:gd name="connsiteX18" fmla="*/ 578170 w 579459"/>
              <a:gd name="connsiteY18" fmla="*/ 455084 h 1346173"/>
              <a:gd name="connsiteX19" fmla="*/ 560782 w 579459"/>
              <a:gd name="connsiteY19" fmla="*/ 629116 h 1346173"/>
              <a:gd name="connsiteX20" fmla="*/ 558562 w 579459"/>
              <a:gd name="connsiteY20" fmla="*/ 647084 h 1346173"/>
              <a:gd name="connsiteX21" fmla="*/ 551903 w 579459"/>
              <a:gd name="connsiteY21" fmla="*/ 695758 h 1346173"/>
              <a:gd name="connsiteX22" fmla="*/ 547306 w 579459"/>
              <a:gd name="connsiteY22" fmla="*/ 725671 h 1346173"/>
              <a:gd name="connsiteX23" fmla="*/ 431883 w 579459"/>
              <a:gd name="connsiteY23" fmla="*/ 985055 h 1346173"/>
              <a:gd name="connsiteX24" fmla="*/ 430668 w 579459"/>
              <a:gd name="connsiteY24" fmla="*/ 987222 h 1346173"/>
              <a:gd name="connsiteX25" fmla="*/ 429981 w 579459"/>
              <a:gd name="connsiteY25" fmla="*/ 988437 h 1346173"/>
              <a:gd name="connsiteX26" fmla="*/ 427021 w 579459"/>
              <a:gd name="connsiteY26" fmla="*/ 993881 h 1346173"/>
              <a:gd name="connsiteX27" fmla="*/ 422265 w 579459"/>
              <a:gd name="connsiteY27" fmla="*/ 1002865 h 1346173"/>
              <a:gd name="connsiteX28" fmla="*/ 419569 w 579459"/>
              <a:gd name="connsiteY28" fmla="*/ 1008044 h 1346173"/>
              <a:gd name="connsiteX29" fmla="*/ 393567 w 579459"/>
              <a:gd name="connsiteY29" fmla="*/ 1060047 h 1346173"/>
              <a:gd name="connsiteX30" fmla="*/ 377554 w 579459"/>
              <a:gd name="connsiteY30" fmla="*/ 1094029 h 1346173"/>
              <a:gd name="connsiteX31" fmla="*/ 377477 w 579459"/>
              <a:gd name="connsiteY31" fmla="*/ 1094196 h 1346173"/>
              <a:gd name="connsiteX32" fmla="*/ 389652 w 579459"/>
              <a:gd name="connsiteY32" fmla="*/ 1121298 h 1346173"/>
              <a:gd name="connsiteX33" fmla="*/ 398958 w 579459"/>
              <a:gd name="connsiteY33" fmla="*/ 1146878 h 1346173"/>
              <a:gd name="connsiteX34" fmla="*/ 363093 w 579459"/>
              <a:gd name="connsiteY34" fmla="*/ 1174201 h 1346173"/>
              <a:gd name="connsiteX35" fmla="*/ 334873 w 579459"/>
              <a:gd name="connsiteY35" fmla="*/ 1193091 h 1346173"/>
              <a:gd name="connsiteX36" fmla="*/ 334746 w 579459"/>
              <a:gd name="connsiteY36" fmla="*/ 1193386 h 1346173"/>
              <a:gd name="connsiteX37" fmla="*/ 327347 w 579459"/>
              <a:gd name="connsiteY37" fmla="*/ 1210667 h 1346173"/>
              <a:gd name="connsiteX38" fmla="*/ 314294 w 579459"/>
              <a:gd name="connsiteY38" fmla="*/ 1241267 h 1346173"/>
              <a:gd name="connsiteX39" fmla="*/ 309802 w 579459"/>
              <a:gd name="connsiteY39" fmla="*/ 1251995 h 1346173"/>
              <a:gd name="connsiteX40" fmla="*/ 276982 w 579459"/>
              <a:gd name="connsiteY40" fmla="*/ 1337241 h 1346173"/>
              <a:gd name="connsiteX41" fmla="*/ 273759 w 579459"/>
              <a:gd name="connsiteY41" fmla="*/ 1346173 h 1346173"/>
              <a:gd name="connsiteX42" fmla="*/ 113097 w 579459"/>
              <a:gd name="connsiteY42" fmla="*/ 1257545 h 1346173"/>
              <a:gd name="connsiteX43" fmla="*/ 110032 w 579459"/>
              <a:gd name="connsiteY43" fmla="*/ 1127959 h 1346173"/>
              <a:gd name="connsiteX44" fmla="*/ 148083 w 579459"/>
              <a:gd name="connsiteY44" fmla="*/ 1043083 h 1346173"/>
              <a:gd name="connsiteX45" fmla="*/ 167373 w 579459"/>
              <a:gd name="connsiteY45" fmla="*/ 1006406 h 1346173"/>
              <a:gd name="connsiteX46" fmla="*/ 93913 w 579459"/>
              <a:gd name="connsiteY46" fmla="*/ 876589 h 1346173"/>
              <a:gd name="connsiteX47" fmla="*/ 75103 w 579459"/>
              <a:gd name="connsiteY47" fmla="*/ 842057 h 1346173"/>
              <a:gd name="connsiteX48" fmla="*/ 66114 w 579459"/>
              <a:gd name="connsiteY48" fmla="*/ 826295 h 1346173"/>
              <a:gd name="connsiteX49" fmla="*/ 66425 w 579459"/>
              <a:gd name="connsiteY49" fmla="*/ 826125 h 1346173"/>
              <a:gd name="connsiteX50" fmla="*/ 33929 w 579459"/>
              <a:gd name="connsiteY50" fmla="*/ 766471 h 1346173"/>
              <a:gd name="connsiteX51" fmla="*/ 0 w 579459"/>
              <a:gd name="connsiteY51" fmla="*/ 691901 h 1346173"/>
              <a:gd name="connsiteX52" fmla="*/ 53 w 579459"/>
              <a:gd name="connsiteY52" fmla="*/ 689205 h 1346173"/>
              <a:gd name="connsiteX53" fmla="*/ 80595 w 579459"/>
              <a:gd name="connsiteY53" fmla="*/ 230528 h 1346173"/>
              <a:gd name="connsiteX54" fmla="*/ 134871 w 579459"/>
              <a:gd name="connsiteY54" fmla="*/ 85457 h 1346173"/>
              <a:gd name="connsiteX55" fmla="*/ 340507 w 579459"/>
              <a:gd name="connsiteY55" fmla="*/ 14586 h 1346173"/>
              <a:gd name="connsiteX56" fmla="*/ 346320 w 579459"/>
              <a:gd name="connsiteY56" fmla="*/ 12314 h 1346173"/>
              <a:gd name="connsiteX57" fmla="*/ 362598 w 579459"/>
              <a:gd name="connsiteY57" fmla="*/ 5919 h 1346173"/>
              <a:gd name="connsiteX58" fmla="*/ 370420 w 579459"/>
              <a:gd name="connsiteY58" fmla="*/ 2907 h 1346173"/>
              <a:gd name="connsiteX59" fmla="*/ 374648 w 579459"/>
              <a:gd name="connsiteY59" fmla="*/ 1321 h 1346173"/>
              <a:gd name="connsiteX60" fmla="*/ 378030 w 579459"/>
              <a:gd name="connsiteY60" fmla="*/ 0 h 134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9459" h="1346173">
                <a:moveTo>
                  <a:pt x="254416" y="437274"/>
                </a:moveTo>
                <a:cubicBezTo>
                  <a:pt x="254416" y="437274"/>
                  <a:pt x="176252" y="559408"/>
                  <a:pt x="182171" y="665476"/>
                </a:cubicBezTo>
                <a:cubicBezTo>
                  <a:pt x="182620" y="673720"/>
                  <a:pt x="186954" y="688280"/>
                  <a:pt x="194161" y="707465"/>
                </a:cubicBezTo>
                <a:lnTo>
                  <a:pt x="223388" y="777187"/>
                </a:lnTo>
                <a:lnTo>
                  <a:pt x="238006" y="806385"/>
                </a:lnTo>
                <a:lnTo>
                  <a:pt x="253291" y="837113"/>
                </a:lnTo>
                <a:lnTo>
                  <a:pt x="253306" y="837077"/>
                </a:lnTo>
                <a:cubicBezTo>
                  <a:pt x="268262" y="800611"/>
                  <a:pt x="277986" y="766418"/>
                  <a:pt x="277986" y="736505"/>
                </a:cubicBezTo>
                <a:cubicBezTo>
                  <a:pt x="277986" y="736505"/>
                  <a:pt x="271380" y="503810"/>
                  <a:pt x="255367" y="440656"/>
                </a:cubicBezTo>
                <a:cubicBezTo>
                  <a:pt x="255314" y="440497"/>
                  <a:pt x="255261" y="440339"/>
                  <a:pt x="255208" y="440127"/>
                </a:cubicBezTo>
                <a:cubicBezTo>
                  <a:pt x="255156" y="439863"/>
                  <a:pt x="255050" y="439652"/>
                  <a:pt x="254997" y="439387"/>
                </a:cubicBezTo>
                <a:cubicBezTo>
                  <a:pt x="254891" y="439017"/>
                  <a:pt x="254786" y="438648"/>
                  <a:pt x="254680" y="438225"/>
                </a:cubicBezTo>
                <a:cubicBezTo>
                  <a:pt x="254627" y="438013"/>
                  <a:pt x="254574" y="437802"/>
                  <a:pt x="254521" y="437644"/>
                </a:cubicBezTo>
                <a:cubicBezTo>
                  <a:pt x="254521" y="437591"/>
                  <a:pt x="254469" y="437538"/>
                  <a:pt x="254469" y="437485"/>
                </a:cubicBezTo>
                <a:cubicBezTo>
                  <a:pt x="254416" y="437379"/>
                  <a:pt x="254416" y="437326"/>
                  <a:pt x="254416" y="437274"/>
                </a:cubicBezTo>
                <a:close/>
                <a:moveTo>
                  <a:pt x="378030" y="0"/>
                </a:moveTo>
                <a:cubicBezTo>
                  <a:pt x="378136" y="105"/>
                  <a:pt x="378188" y="211"/>
                  <a:pt x="378347" y="317"/>
                </a:cubicBezTo>
                <a:cubicBezTo>
                  <a:pt x="383790" y="6395"/>
                  <a:pt x="412012" y="38474"/>
                  <a:pt x="445677" y="86408"/>
                </a:cubicBezTo>
                <a:cubicBezTo>
                  <a:pt x="508673" y="176040"/>
                  <a:pt x="590748" y="321111"/>
                  <a:pt x="578170" y="455084"/>
                </a:cubicBezTo>
                <a:cubicBezTo>
                  <a:pt x="574153" y="498103"/>
                  <a:pt x="569132" y="559831"/>
                  <a:pt x="560782" y="629116"/>
                </a:cubicBezTo>
                <a:cubicBezTo>
                  <a:pt x="560042" y="635088"/>
                  <a:pt x="559302" y="641007"/>
                  <a:pt x="558562" y="647084"/>
                </a:cubicBezTo>
                <a:cubicBezTo>
                  <a:pt x="556554" y="662992"/>
                  <a:pt x="554335" y="679270"/>
                  <a:pt x="551903" y="695758"/>
                </a:cubicBezTo>
                <a:cubicBezTo>
                  <a:pt x="550424" y="705694"/>
                  <a:pt x="548944" y="715630"/>
                  <a:pt x="547306" y="725671"/>
                </a:cubicBezTo>
                <a:cubicBezTo>
                  <a:pt x="530605" y="829572"/>
                  <a:pt x="478285" y="900390"/>
                  <a:pt x="431883" y="985055"/>
                </a:cubicBezTo>
                <a:cubicBezTo>
                  <a:pt x="431460" y="985794"/>
                  <a:pt x="431090" y="986534"/>
                  <a:pt x="430668" y="987222"/>
                </a:cubicBezTo>
                <a:cubicBezTo>
                  <a:pt x="430456" y="987644"/>
                  <a:pt x="430192" y="988014"/>
                  <a:pt x="429981" y="988437"/>
                </a:cubicBezTo>
                <a:cubicBezTo>
                  <a:pt x="429029" y="990234"/>
                  <a:pt x="428025" y="992031"/>
                  <a:pt x="427021" y="993881"/>
                </a:cubicBezTo>
                <a:cubicBezTo>
                  <a:pt x="425435" y="996840"/>
                  <a:pt x="423850" y="999852"/>
                  <a:pt x="422265" y="1002865"/>
                </a:cubicBezTo>
                <a:cubicBezTo>
                  <a:pt x="421366" y="1004556"/>
                  <a:pt x="420468" y="1006300"/>
                  <a:pt x="419569" y="1008044"/>
                </a:cubicBezTo>
                <a:cubicBezTo>
                  <a:pt x="410691" y="1025061"/>
                  <a:pt x="402023" y="1042554"/>
                  <a:pt x="393567" y="1060047"/>
                </a:cubicBezTo>
                <a:cubicBezTo>
                  <a:pt x="388124" y="1071357"/>
                  <a:pt x="382786" y="1082720"/>
                  <a:pt x="377554" y="1094029"/>
                </a:cubicBezTo>
                <a:lnTo>
                  <a:pt x="377477" y="1094196"/>
                </a:lnTo>
                <a:lnTo>
                  <a:pt x="389652" y="1121298"/>
                </a:lnTo>
                <a:cubicBezTo>
                  <a:pt x="395121" y="1134210"/>
                  <a:pt x="398463" y="1143199"/>
                  <a:pt x="398958" y="1146878"/>
                </a:cubicBezTo>
                <a:cubicBezTo>
                  <a:pt x="398958" y="1146878"/>
                  <a:pt x="384147" y="1159126"/>
                  <a:pt x="363093" y="1174201"/>
                </a:cubicBezTo>
                <a:lnTo>
                  <a:pt x="334873" y="1193091"/>
                </a:lnTo>
                <a:lnTo>
                  <a:pt x="334746" y="1193386"/>
                </a:lnTo>
                <a:cubicBezTo>
                  <a:pt x="332210" y="1199358"/>
                  <a:pt x="329726" y="1205171"/>
                  <a:pt x="327347" y="1210667"/>
                </a:cubicBezTo>
                <a:cubicBezTo>
                  <a:pt x="322063" y="1222981"/>
                  <a:pt x="317465" y="1233762"/>
                  <a:pt x="314294" y="1241267"/>
                </a:cubicBezTo>
                <a:cubicBezTo>
                  <a:pt x="311916" y="1246869"/>
                  <a:pt x="310330" y="1250727"/>
                  <a:pt x="309802" y="1251995"/>
                </a:cubicBezTo>
                <a:cubicBezTo>
                  <a:pt x="293841" y="1291949"/>
                  <a:pt x="282320" y="1322813"/>
                  <a:pt x="276982" y="1337241"/>
                </a:cubicBezTo>
                <a:cubicBezTo>
                  <a:pt x="274868" y="1343054"/>
                  <a:pt x="273759" y="1346173"/>
                  <a:pt x="273759" y="1346173"/>
                </a:cubicBezTo>
                <a:lnTo>
                  <a:pt x="113097" y="1257545"/>
                </a:lnTo>
                <a:cubicBezTo>
                  <a:pt x="82656" y="1242271"/>
                  <a:pt x="98564" y="1160038"/>
                  <a:pt x="110032" y="1127959"/>
                </a:cubicBezTo>
                <a:cubicBezTo>
                  <a:pt x="119545" y="1101270"/>
                  <a:pt x="132968" y="1072678"/>
                  <a:pt x="148083" y="1043083"/>
                </a:cubicBezTo>
                <a:cubicBezTo>
                  <a:pt x="154320" y="1031033"/>
                  <a:pt x="160767" y="1018772"/>
                  <a:pt x="167373" y="1006406"/>
                </a:cubicBezTo>
                <a:cubicBezTo>
                  <a:pt x="142244" y="962489"/>
                  <a:pt x="116956" y="917897"/>
                  <a:pt x="93913" y="876589"/>
                </a:cubicBezTo>
                <a:lnTo>
                  <a:pt x="75103" y="842057"/>
                </a:lnTo>
                <a:lnTo>
                  <a:pt x="66114" y="826295"/>
                </a:lnTo>
                <a:lnTo>
                  <a:pt x="66425" y="826125"/>
                </a:lnTo>
                <a:lnTo>
                  <a:pt x="33929" y="766471"/>
                </a:lnTo>
                <a:cubicBezTo>
                  <a:pt x="13107" y="726675"/>
                  <a:pt x="0" y="698982"/>
                  <a:pt x="0" y="691901"/>
                </a:cubicBezTo>
                <a:cubicBezTo>
                  <a:pt x="0" y="691055"/>
                  <a:pt x="53" y="690156"/>
                  <a:pt x="53" y="689205"/>
                </a:cubicBezTo>
                <a:cubicBezTo>
                  <a:pt x="1533" y="629327"/>
                  <a:pt x="30970" y="389551"/>
                  <a:pt x="80595" y="230528"/>
                </a:cubicBezTo>
                <a:cubicBezTo>
                  <a:pt x="104694" y="153262"/>
                  <a:pt x="125570" y="92116"/>
                  <a:pt x="134871" y="85457"/>
                </a:cubicBezTo>
                <a:cubicBezTo>
                  <a:pt x="151043" y="73830"/>
                  <a:pt x="279519" y="38527"/>
                  <a:pt x="340507" y="14586"/>
                </a:cubicBezTo>
                <a:cubicBezTo>
                  <a:pt x="342515" y="13846"/>
                  <a:pt x="344418" y="13054"/>
                  <a:pt x="346320" y="12314"/>
                </a:cubicBezTo>
                <a:cubicBezTo>
                  <a:pt x="351817" y="10147"/>
                  <a:pt x="357313" y="7980"/>
                  <a:pt x="362598" y="5919"/>
                </a:cubicBezTo>
                <a:cubicBezTo>
                  <a:pt x="365240" y="4915"/>
                  <a:pt x="367830" y="3911"/>
                  <a:pt x="370420" y="2907"/>
                </a:cubicBezTo>
                <a:cubicBezTo>
                  <a:pt x="371847" y="2378"/>
                  <a:pt x="373273" y="1850"/>
                  <a:pt x="374648" y="1321"/>
                </a:cubicBezTo>
                <a:cubicBezTo>
                  <a:pt x="375810" y="845"/>
                  <a:pt x="376920" y="423"/>
                  <a:pt x="37803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4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A2DF0F25-3B36-E436-B3B9-2095719BE9A1}"/>
              </a:ext>
            </a:extLst>
          </p:cNvPr>
          <p:cNvSpPr/>
          <p:nvPr/>
        </p:nvSpPr>
        <p:spPr>
          <a:xfrm>
            <a:off x="1741960" y="3396483"/>
            <a:ext cx="53511" cy="324070"/>
          </a:xfrm>
          <a:custGeom>
            <a:avLst/>
            <a:gdLst>
              <a:gd name="connsiteX0" fmla="*/ 19237 w 53511"/>
              <a:gd name="connsiteY0" fmla="*/ 138835 h 324070"/>
              <a:gd name="connsiteX1" fmla="*/ 21563 w 53511"/>
              <a:gd name="connsiteY1" fmla="*/ 244322 h 324070"/>
              <a:gd name="connsiteX2" fmla="*/ 21563 w 53511"/>
              <a:gd name="connsiteY2" fmla="*/ 244375 h 324070"/>
              <a:gd name="connsiteX3" fmla="*/ 21774 w 53511"/>
              <a:gd name="connsiteY3" fmla="*/ 248655 h 324070"/>
              <a:gd name="connsiteX4" fmla="*/ 22144 w 53511"/>
              <a:gd name="connsiteY4" fmla="*/ 245854 h 324070"/>
              <a:gd name="connsiteX5" fmla="*/ 51000 w 53511"/>
              <a:gd name="connsiteY5" fmla="*/ 324071 h 324070"/>
              <a:gd name="connsiteX6" fmla="*/ 53272 w 53511"/>
              <a:gd name="connsiteY6" fmla="*/ 238825 h 324070"/>
              <a:gd name="connsiteX7" fmla="*/ 0 w 53511"/>
              <a:gd name="connsiteY7" fmla="*/ 0 h 324070"/>
              <a:gd name="connsiteX8" fmla="*/ 19237 w 53511"/>
              <a:gd name="connsiteY8" fmla="*/ 138835 h 32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11" h="324070">
                <a:moveTo>
                  <a:pt x="19237" y="138835"/>
                </a:moveTo>
                <a:cubicBezTo>
                  <a:pt x="21985" y="194696"/>
                  <a:pt x="21563" y="244322"/>
                  <a:pt x="21563" y="244322"/>
                </a:cubicBezTo>
                <a:cubicBezTo>
                  <a:pt x="21563" y="244322"/>
                  <a:pt x="21563" y="244322"/>
                  <a:pt x="21563" y="244375"/>
                </a:cubicBezTo>
                <a:cubicBezTo>
                  <a:pt x="21563" y="244639"/>
                  <a:pt x="21615" y="246171"/>
                  <a:pt x="21774" y="248655"/>
                </a:cubicBezTo>
                <a:cubicBezTo>
                  <a:pt x="21880" y="247704"/>
                  <a:pt x="22038" y="246753"/>
                  <a:pt x="22144" y="245854"/>
                </a:cubicBezTo>
                <a:cubicBezTo>
                  <a:pt x="31075" y="270746"/>
                  <a:pt x="41011" y="297752"/>
                  <a:pt x="51000" y="324071"/>
                </a:cubicBezTo>
                <a:cubicBezTo>
                  <a:pt x="53325" y="293577"/>
                  <a:pt x="53906" y="265144"/>
                  <a:pt x="53272" y="238825"/>
                </a:cubicBezTo>
                <a:cubicBezTo>
                  <a:pt x="49255" y="82128"/>
                  <a:pt x="0" y="0"/>
                  <a:pt x="0" y="0"/>
                </a:cubicBezTo>
                <a:cubicBezTo>
                  <a:pt x="11204" y="27323"/>
                  <a:pt x="16648" y="85880"/>
                  <a:pt x="19237" y="138835"/>
                </a:cubicBezTo>
                <a:close/>
              </a:path>
            </a:pathLst>
          </a:custGeom>
          <a:gradFill>
            <a:gsLst>
              <a:gs pos="0">
                <a:srgbClr val="002146">
                  <a:alpha val="0"/>
                </a:srgbClr>
              </a:gs>
              <a:gs pos="100000">
                <a:srgbClr val="0E1E38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5862F6BD-231F-B439-B652-8BCC50A3E269}"/>
              </a:ext>
            </a:extLst>
          </p:cNvPr>
          <p:cNvSpPr/>
          <p:nvPr/>
        </p:nvSpPr>
        <p:spPr>
          <a:xfrm>
            <a:off x="3704049" y="2745012"/>
            <a:ext cx="247842" cy="327382"/>
          </a:xfrm>
          <a:custGeom>
            <a:avLst/>
            <a:gdLst>
              <a:gd name="connsiteX0" fmla="*/ 173649 w 247842"/>
              <a:gd name="connsiteY0" fmla="*/ 1004 h 327382"/>
              <a:gd name="connsiteX1" fmla="*/ 116677 w 247842"/>
              <a:gd name="connsiteY1" fmla="*/ 84242 h 327382"/>
              <a:gd name="connsiteX2" fmla="*/ 100823 w 247842"/>
              <a:gd name="connsiteY2" fmla="*/ 118541 h 327382"/>
              <a:gd name="connsiteX3" fmla="*/ 135439 w 247842"/>
              <a:gd name="connsiteY3" fmla="*/ 84770 h 327382"/>
              <a:gd name="connsiteX4" fmla="*/ 229774 w 247842"/>
              <a:gd name="connsiteY4" fmla="*/ 16436 h 327382"/>
              <a:gd name="connsiteX5" fmla="*/ 227766 w 247842"/>
              <a:gd name="connsiteY5" fmla="*/ 42174 h 327382"/>
              <a:gd name="connsiteX6" fmla="*/ 243938 w 247842"/>
              <a:gd name="connsiteY6" fmla="*/ 39690 h 327382"/>
              <a:gd name="connsiteX7" fmla="*/ 190454 w 247842"/>
              <a:gd name="connsiteY7" fmla="*/ 147027 h 327382"/>
              <a:gd name="connsiteX8" fmla="*/ 223908 w 247842"/>
              <a:gd name="connsiteY8" fmla="*/ 133814 h 327382"/>
              <a:gd name="connsiteX9" fmla="*/ 153216 w 247842"/>
              <a:gd name="connsiteY9" fmla="*/ 242038 h 327382"/>
              <a:gd name="connsiteX10" fmla="*/ 136923 w 247842"/>
              <a:gd name="connsiteY10" fmla="*/ 262882 h 327382"/>
              <a:gd name="connsiteX11" fmla="*/ 129850 w 247842"/>
              <a:gd name="connsiteY11" fmla="*/ 272682 h 327382"/>
              <a:gd name="connsiteX12" fmla="*/ 128255 w 247842"/>
              <a:gd name="connsiteY12" fmla="*/ 273972 h 327382"/>
              <a:gd name="connsiteX13" fmla="*/ 127141 w 247842"/>
              <a:gd name="connsiteY13" fmla="*/ 275397 h 327382"/>
              <a:gd name="connsiteX14" fmla="*/ 125660 w 247842"/>
              <a:gd name="connsiteY14" fmla="*/ 276070 h 327382"/>
              <a:gd name="connsiteX15" fmla="*/ 100311 w 247842"/>
              <a:gd name="connsiteY15" fmla="*/ 296569 h 327382"/>
              <a:gd name="connsiteX16" fmla="*/ 57592 w 247842"/>
              <a:gd name="connsiteY16" fmla="*/ 320213 h 327382"/>
              <a:gd name="connsiteX17" fmla="*/ 779 w 247842"/>
              <a:gd name="connsiteY17" fmla="*/ 273812 h 327382"/>
              <a:gd name="connsiteX18" fmla="*/ 1836 w 247842"/>
              <a:gd name="connsiteY18" fmla="*/ 231585 h 327382"/>
              <a:gd name="connsiteX19" fmla="*/ 12650 w 247842"/>
              <a:gd name="connsiteY19" fmla="*/ 169351 h 327382"/>
              <a:gd name="connsiteX20" fmla="*/ 20032 w 247842"/>
              <a:gd name="connsiteY20" fmla="*/ 161419 h 327382"/>
              <a:gd name="connsiteX21" fmla="*/ 19329 w 247842"/>
              <a:gd name="connsiteY21" fmla="*/ 160133 h 327382"/>
              <a:gd name="connsiteX22" fmla="*/ 85073 w 247842"/>
              <a:gd name="connsiteY22" fmla="*/ 73936 h 327382"/>
              <a:gd name="connsiteX23" fmla="*/ 173649 w 247842"/>
              <a:gd name="connsiteY23" fmla="*/ 1004 h 32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842" h="327382">
                <a:moveTo>
                  <a:pt x="173649" y="1004"/>
                </a:moveTo>
                <a:cubicBezTo>
                  <a:pt x="188394" y="13371"/>
                  <a:pt x="146643" y="44182"/>
                  <a:pt x="116677" y="84242"/>
                </a:cubicBezTo>
                <a:cubicBezTo>
                  <a:pt x="89090" y="121131"/>
                  <a:pt x="100823" y="118541"/>
                  <a:pt x="100823" y="118541"/>
                </a:cubicBezTo>
                <a:cubicBezTo>
                  <a:pt x="100823" y="118541"/>
                  <a:pt x="97440" y="119122"/>
                  <a:pt x="135439" y="84770"/>
                </a:cubicBezTo>
                <a:cubicBezTo>
                  <a:pt x="176238" y="47882"/>
                  <a:pt x="221688" y="9936"/>
                  <a:pt x="229774" y="16436"/>
                </a:cubicBezTo>
                <a:cubicBezTo>
                  <a:pt x="239763" y="24522"/>
                  <a:pt x="240344" y="26372"/>
                  <a:pt x="227766" y="42174"/>
                </a:cubicBezTo>
                <a:cubicBezTo>
                  <a:pt x="237015" y="34617"/>
                  <a:pt x="240397" y="36096"/>
                  <a:pt x="243938" y="39690"/>
                </a:cubicBezTo>
                <a:cubicBezTo>
                  <a:pt x="262329" y="58134"/>
                  <a:pt x="210907" y="121765"/>
                  <a:pt x="190454" y="147027"/>
                </a:cubicBezTo>
                <a:cubicBezTo>
                  <a:pt x="206256" y="127737"/>
                  <a:pt x="219944" y="115264"/>
                  <a:pt x="223908" y="133814"/>
                </a:cubicBezTo>
                <a:cubicBezTo>
                  <a:pt x="227277" y="149749"/>
                  <a:pt x="184925" y="202455"/>
                  <a:pt x="153216" y="242038"/>
                </a:cubicBezTo>
                <a:lnTo>
                  <a:pt x="136923" y="262882"/>
                </a:lnTo>
                <a:lnTo>
                  <a:pt x="129850" y="272682"/>
                </a:lnTo>
                <a:lnTo>
                  <a:pt x="128255" y="273972"/>
                </a:lnTo>
                <a:lnTo>
                  <a:pt x="127141" y="275397"/>
                </a:lnTo>
                <a:lnTo>
                  <a:pt x="125660" y="276070"/>
                </a:lnTo>
                <a:lnTo>
                  <a:pt x="100311" y="296569"/>
                </a:lnTo>
                <a:cubicBezTo>
                  <a:pt x="88248" y="304599"/>
                  <a:pt x="73989" y="312590"/>
                  <a:pt x="57592" y="320213"/>
                </a:cubicBezTo>
                <a:cubicBezTo>
                  <a:pt x="-8047" y="350760"/>
                  <a:pt x="779" y="273812"/>
                  <a:pt x="779" y="273812"/>
                </a:cubicBezTo>
                <a:cubicBezTo>
                  <a:pt x="779" y="273812"/>
                  <a:pt x="-1546" y="245009"/>
                  <a:pt x="1836" y="231585"/>
                </a:cubicBezTo>
                <a:cubicBezTo>
                  <a:pt x="6236" y="214184"/>
                  <a:pt x="2490" y="188698"/>
                  <a:pt x="12650" y="169351"/>
                </a:cubicBezTo>
                <a:lnTo>
                  <a:pt x="20032" y="161419"/>
                </a:lnTo>
                <a:lnTo>
                  <a:pt x="19329" y="160133"/>
                </a:lnTo>
                <a:cubicBezTo>
                  <a:pt x="19329" y="160133"/>
                  <a:pt x="47656" y="117484"/>
                  <a:pt x="85073" y="73936"/>
                </a:cubicBezTo>
                <a:cubicBezTo>
                  <a:pt x="117893" y="35726"/>
                  <a:pt x="163924" y="-7134"/>
                  <a:pt x="173649" y="1004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C28684E1-8867-1016-B698-B6B4DB522129}"/>
              </a:ext>
            </a:extLst>
          </p:cNvPr>
          <p:cNvSpPr/>
          <p:nvPr/>
        </p:nvSpPr>
        <p:spPr>
          <a:xfrm>
            <a:off x="2583315" y="5956291"/>
            <a:ext cx="472801" cy="181656"/>
          </a:xfrm>
          <a:custGeom>
            <a:avLst/>
            <a:gdLst>
              <a:gd name="connsiteX0" fmla="*/ 158603 w 472801"/>
              <a:gd name="connsiteY0" fmla="*/ 10034 h 181656"/>
              <a:gd name="connsiteX1" fmla="*/ 274607 w 472801"/>
              <a:gd name="connsiteY1" fmla="*/ 74774 h 181656"/>
              <a:gd name="connsiteX2" fmla="*/ 465128 w 472801"/>
              <a:gd name="connsiteY2" fmla="*/ 110500 h 181656"/>
              <a:gd name="connsiteX3" fmla="*/ 450647 w 472801"/>
              <a:gd name="connsiteY3" fmla="*/ 169955 h 181656"/>
              <a:gd name="connsiteX4" fmla="*/ 199666 w 472801"/>
              <a:gd name="connsiteY4" fmla="*/ 176350 h 181656"/>
              <a:gd name="connsiteX5" fmla="*/ 12581 w 472801"/>
              <a:gd name="connsiteY5" fmla="*/ 177459 h 181656"/>
              <a:gd name="connsiteX6" fmla="*/ 13321 w 472801"/>
              <a:gd name="connsiteY6" fmla="*/ 13680 h 181656"/>
              <a:gd name="connsiteX7" fmla="*/ 158603 w 472801"/>
              <a:gd name="connsiteY7" fmla="*/ 10034 h 18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801" h="181656">
                <a:moveTo>
                  <a:pt x="158603" y="10034"/>
                </a:moveTo>
                <a:cubicBezTo>
                  <a:pt x="158603" y="10034"/>
                  <a:pt x="238458" y="57228"/>
                  <a:pt x="274607" y="74774"/>
                </a:cubicBezTo>
                <a:cubicBezTo>
                  <a:pt x="310755" y="92320"/>
                  <a:pt x="451228" y="97340"/>
                  <a:pt x="465128" y="110500"/>
                </a:cubicBezTo>
                <a:cubicBezTo>
                  <a:pt x="479027" y="123712"/>
                  <a:pt x="473953" y="165674"/>
                  <a:pt x="450647" y="169955"/>
                </a:cubicBezTo>
                <a:cubicBezTo>
                  <a:pt x="427393" y="174236"/>
                  <a:pt x="256638" y="189668"/>
                  <a:pt x="199666" y="176350"/>
                </a:cubicBezTo>
                <a:cubicBezTo>
                  <a:pt x="142695" y="163032"/>
                  <a:pt x="36151" y="185440"/>
                  <a:pt x="12581" y="177459"/>
                </a:cubicBezTo>
                <a:cubicBezTo>
                  <a:pt x="-11043" y="169426"/>
                  <a:pt x="4178" y="42272"/>
                  <a:pt x="13321" y="13680"/>
                </a:cubicBezTo>
                <a:cubicBezTo>
                  <a:pt x="22358" y="-14806"/>
                  <a:pt x="158603" y="10034"/>
                  <a:pt x="158603" y="100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C665ADD-B04C-24D8-0ECB-07559D40BB57}"/>
              </a:ext>
            </a:extLst>
          </p:cNvPr>
          <p:cNvSpPr/>
          <p:nvPr/>
        </p:nvSpPr>
        <p:spPr>
          <a:xfrm>
            <a:off x="2602819" y="5914321"/>
            <a:ext cx="145757" cy="61990"/>
          </a:xfrm>
          <a:custGeom>
            <a:avLst/>
            <a:gdLst>
              <a:gd name="connsiteX0" fmla="*/ 145758 w 145757"/>
              <a:gd name="connsiteY0" fmla="*/ 0 h 61990"/>
              <a:gd name="connsiteX1" fmla="*/ 139099 w 145757"/>
              <a:gd name="connsiteY1" fmla="*/ 52004 h 61990"/>
              <a:gd name="connsiteX2" fmla="*/ 0 w 145757"/>
              <a:gd name="connsiteY2" fmla="*/ 55492 h 61990"/>
              <a:gd name="connsiteX3" fmla="*/ 8033 w 145757"/>
              <a:gd name="connsiteY3" fmla="*/ 1480 h 61990"/>
              <a:gd name="connsiteX4" fmla="*/ 145758 w 145757"/>
              <a:gd name="connsiteY4" fmla="*/ 0 h 6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757" h="61990">
                <a:moveTo>
                  <a:pt x="145758" y="0"/>
                </a:moveTo>
                <a:lnTo>
                  <a:pt x="139099" y="52004"/>
                </a:lnTo>
                <a:cubicBezTo>
                  <a:pt x="139099" y="52004"/>
                  <a:pt x="32344" y="71928"/>
                  <a:pt x="0" y="55492"/>
                </a:cubicBezTo>
                <a:lnTo>
                  <a:pt x="8033" y="1480"/>
                </a:lnTo>
                <a:lnTo>
                  <a:pt x="145758" y="0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7323198C-470D-766B-F956-4292FCB74A79}"/>
              </a:ext>
            </a:extLst>
          </p:cNvPr>
          <p:cNvSpPr/>
          <p:nvPr/>
        </p:nvSpPr>
        <p:spPr>
          <a:xfrm>
            <a:off x="2583265" y="3910154"/>
            <a:ext cx="593548" cy="2022981"/>
          </a:xfrm>
          <a:custGeom>
            <a:avLst/>
            <a:gdLst>
              <a:gd name="connsiteX0" fmla="*/ 593548 w 593548"/>
              <a:gd name="connsiteY0" fmla="*/ 227644 h 2022981"/>
              <a:gd name="connsiteX1" fmla="*/ 578222 w 593548"/>
              <a:gd name="connsiteY1" fmla="*/ 423873 h 2022981"/>
              <a:gd name="connsiteX2" fmla="*/ 572990 w 593548"/>
              <a:gd name="connsiteY2" fmla="*/ 478730 h 2022981"/>
              <a:gd name="connsiteX3" fmla="*/ 551586 w 593548"/>
              <a:gd name="connsiteY3" fmla="*/ 691289 h 2022981"/>
              <a:gd name="connsiteX4" fmla="*/ 479183 w 593548"/>
              <a:gd name="connsiteY4" fmla="*/ 1047176 h 2022981"/>
              <a:gd name="connsiteX5" fmla="*/ 479183 w 593548"/>
              <a:gd name="connsiteY5" fmla="*/ 1047228 h 2022981"/>
              <a:gd name="connsiteX6" fmla="*/ 451702 w 593548"/>
              <a:gd name="connsiteY6" fmla="*/ 1135381 h 2022981"/>
              <a:gd name="connsiteX7" fmla="*/ 424854 w 593548"/>
              <a:gd name="connsiteY7" fmla="*/ 1189340 h 2022981"/>
              <a:gd name="connsiteX8" fmla="*/ 207063 w 593548"/>
              <a:gd name="connsiteY8" fmla="*/ 2022982 h 2022981"/>
              <a:gd name="connsiteX9" fmla="*/ 0 w 593548"/>
              <a:gd name="connsiteY9" fmla="*/ 2021396 h 2022981"/>
              <a:gd name="connsiteX10" fmla="*/ 91323 w 593548"/>
              <a:gd name="connsiteY10" fmla="*/ 1385516 h 2022981"/>
              <a:gd name="connsiteX11" fmla="*/ 209071 w 593548"/>
              <a:gd name="connsiteY11" fmla="*/ 909874 h 2022981"/>
              <a:gd name="connsiteX12" fmla="*/ 177520 w 593548"/>
              <a:gd name="connsiteY12" fmla="*/ 546271 h 2022981"/>
              <a:gd name="connsiteX13" fmla="*/ 241521 w 593548"/>
              <a:gd name="connsiteY13" fmla="*/ 7686 h 2022981"/>
              <a:gd name="connsiteX14" fmla="*/ 593548 w 593548"/>
              <a:gd name="connsiteY14" fmla="*/ 227644 h 202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3548" h="2022981">
                <a:moveTo>
                  <a:pt x="593548" y="227644"/>
                </a:moveTo>
                <a:cubicBezTo>
                  <a:pt x="592386" y="263634"/>
                  <a:pt x="585832" y="341798"/>
                  <a:pt x="578222" y="423873"/>
                </a:cubicBezTo>
                <a:cubicBezTo>
                  <a:pt x="576531" y="442106"/>
                  <a:pt x="574734" y="460550"/>
                  <a:pt x="572990" y="478730"/>
                </a:cubicBezTo>
                <a:cubicBezTo>
                  <a:pt x="562315" y="589132"/>
                  <a:pt x="551586" y="691289"/>
                  <a:pt x="551586" y="691289"/>
                </a:cubicBezTo>
                <a:cubicBezTo>
                  <a:pt x="538110" y="779178"/>
                  <a:pt x="510311" y="931806"/>
                  <a:pt x="479183" y="1047176"/>
                </a:cubicBezTo>
                <a:lnTo>
                  <a:pt x="479183" y="1047228"/>
                </a:lnTo>
                <a:cubicBezTo>
                  <a:pt x="470199" y="1080523"/>
                  <a:pt x="461003" y="1110753"/>
                  <a:pt x="451702" y="1135381"/>
                </a:cubicBezTo>
                <a:cubicBezTo>
                  <a:pt x="442664" y="1159374"/>
                  <a:pt x="433627" y="1178083"/>
                  <a:pt x="424854" y="1189340"/>
                </a:cubicBezTo>
                <a:cubicBezTo>
                  <a:pt x="358687" y="1273846"/>
                  <a:pt x="207063" y="2022982"/>
                  <a:pt x="207063" y="2022982"/>
                </a:cubicBezTo>
                <a:lnTo>
                  <a:pt x="0" y="2021396"/>
                </a:lnTo>
                <a:cubicBezTo>
                  <a:pt x="0" y="2021396"/>
                  <a:pt x="45556" y="1514097"/>
                  <a:pt x="91323" y="1385516"/>
                </a:cubicBezTo>
                <a:cubicBezTo>
                  <a:pt x="142376" y="1241924"/>
                  <a:pt x="231109" y="1048338"/>
                  <a:pt x="209071" y="909874"/>
                </a:cubicBezTo>
                <a:cubicBezTo>
                  <a:pt x="195278" y="822937"/>
                  <a:pt x="177520" y="546271"/>
                  <a:pt x="177520" y="546271"/>
                </a:cubicBezTo>
                <a:cubicBezTo>
                  <a:pt x="177520" y="546271"/>
                  <a:pt x="160239" y="235360"/>
                  <a:pt x="241521" y="7686"/>
                </a:cubicBezTo>
                <a:cubicBezTo>
                  <a:pt x="261762" y="-49127"/>
                  <a:pt x="593548" y="227644"/>
                  <a:pt x="593548" y="227644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3D758925-BBDF-7F04-DC48-BCECFBCC4925}"/>
              </a:ext>
            </a:extLst>
          </p:cNvPr>
          <p:cNvSpPr/>
          <p:nvPr/>
        </p:nvSpPr>
        <p:spPr>
          <a:xfrm>
            <a:off x="3163621" y="5974579"/>
            <a:ext cx="472762" cy="184333"/>
          </a:xfrm>
          <a:custGeom>
            <a:avLst/>
            <a:gdLst>
              <a:gd name="connsiteX0" fmla="*/ 160113 w 472762"/>
              <a:gd name="connsiteY0" fmla="*/ 11195 h 184333"/>
              <a:gd name="connsiteX1" fmla="*/ 275324 w 472762"/>
              <a:gd name="connsiteY1" fmla="*/ 77362 h 184333"/>
              <a:gd name="connsiteX2" fmla="*/ 465369 w 472762"/>
              <a:gd name="connsiteY2" fmla="*/ 115413 h 184333"/>
              <a:gd name="connsiteX3" fmla="*/ 450149 w 472762"/>
              <a:gd name="connsiteY3" fmla="*/ 174710 h 184333"/>
              <a:gd name="connsiteX4" fmla="*/ 199115 w 472762"/>
              <a:gd name="connsiteY4" fmla="*/ 178092 h 184333"/>
              <a:gd name="connsiteX5" fmla="*/ 11977 w 472762"/>
              <a:gd name="connsiteY5" fmla="*/ 176929 h 184333"/>
              <a:gd name="connsiteX6" fmla="*/ 14672 w 472762"/>
              <a:gd name="connsiteY6" fmla="*/ 13203 h 184333"/>
              <a:gd name="connsiteX7" fmla="*/ 160113 w 472762"/>
              <a:gd name="connsiteY7" fmla="*/ 11195 h 18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762" h="184333">
                <a:moveTo>
                  <a:pt x="160113" y="11195"/>
                </a:moveTo>
                <a:cubicBezTo>
                  <a:pt x="160113" y="11195"/>
                  <a:pt x="239386" y="59340"/>
                  <a:pt x="275324" y="77362"/>
                </a:cubicBezTo>
                <a:cubicBezTo>
                  <a:pt x="311261" y="95331"/>
                  <a:pt x="451681" y="102043"/>
                  <a:pt x="465369" y="115413"/>
                </a:cubicBezTo>
                <a:cubicBezTo>
                  <a:pt x="479110" y="128731"/>
                  <a:pt x="473508" y="170693"/>
                  <a:pt x="450149" y="174710"/>
                </a:cubicBezTo>
                <a:cubicBezTo>
                  <a:pt x="426842" y="178727"/>
                  <a:pt x="255928" y="192097"/>
                  <a:pt x="199115" y="178092"/>
                </a:cubicBezTo>
                <a:cubicBezTo>
                  <a:pt x="142302" y="164140"/>
                  <a:pt x="35495" y="185227"/>
                  <a:pt x="11977" y="176929"/>
                </a:cubicBezTo>
                <a:cubicBezTo>
                  <a:pt x="-11541" y="168632"/>
                  <a:pt x="5212" y="41636"/>
                  <a:pt x="14672" y="13203"/>
                </a:cubicBezTo>
                <a:cubicBezTo>
                  <a:pt x="24238" y="-15283"/>
                  <a:pt x="160113" y="11195"/>
                  <a:pt x="160113" y="11195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8C9BB810-5009-8A66-559A-F08BD15DD053}"/>
              </a:ext>
            </a:extLst>
          </p:cNvPr>
          <p:cNvSpPr/>
          <p:nvPr/>
        </p:nvSpPr>
        <p:spPr>
          <a:xfrm>
            <a:off x="3184582" y="5933664"/>
            <a:ext cx="146444" cy="60947"/>
          </a:xfrm>
          <a:custGeom>
            <a:avLst/>
            <a:gdLst>
              <a:gd name="connsiteX0" fmla="*/ 146445 w 146444"/>
              <a:gd name="connsiteY0" fmla="*/ 159 h 60947"/>
              <a:gd name="connsiteX1" fmla="*/ 139152 w 146444"/>
              <a:gd name="connsiteY1" fmla="*/ 52056 h 60947"/>
              <a:gd name="connsiteX2" fmla="*/ 0 w 146444"/>
              <a:gd name="connsiteY2" fmla="*/ 53906 h 60947"/>
              <a:gd name="connsiteX3" fmla="*/ 8667 w 146444"/>
              <a:gd name="connsiteY3" fmla="*/ 0 h 60947"/>
              <a:gd name="connsiteX4" fmla="*/ 146445 w 146444"/>
              <a:gd name="connsiteY4" fmla="*/ 159 h 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44" h="60947">
                <a:moveTo>
                  <a:pt x="146445" y="159"/>
                </a:moveTo>
                <a:lnTo>
                  <a:pt x="139152" y="52056"/>
                </a:lnTo>
                <a:cubicBezTo>
                  <a:pt x="139152" y="52056"/>
                  <a:pt x="32185" y="70765"/>
                  <a:pt x="0" y="53906"/>
                </a:cubicBezTo>
                <a:lnTo>
                  <a:pt x="8667" y="0"/>
                </a:lnTo>
                <a:lnTo>
                  <a:pt x="146445" y="159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ADA8202E-A80F-C7F9-C721-5AFB4A4BC067}"/>
              </a:ext>
            </a:extLst>
          </p:cNvPr>
          <p:cNvSpPr/>
          <p:nvPr/>
        </p:nvSpPr>
        <p:spPr>
          <a:xfrm>
            <a:off x="2874424" y="3935665"/>
            <a:ext cx="500890" cy="2021886"/>
          </a:xfrm>
          <a:custGeom>
            <a:avLst/>
            <a:gdLst>
              <a:gd name="connsiteX0" fmla="*/ 209111 w 500890"/>
              <a:gd name="connsiteY0" fmla="*/ 1255310 h 2021886"/>
              <a:gd name="connsiteX1" fmla="*/ 146432 w 500890"/>
              <a:gd name="connsiteY1" fmla="*/ 883834 h 2021886"/>
              <a:gd name="connsiteX2" fmla="*/ 80000 w 500890"/>
              <a:gd name="connsiteY2" fmla="*/ 550990 h 2021886"/>
              <a:gd name="connsiteX3" fmla="*/ 2630 w 500890"/>
              <a:gd name="connsiteY3" fmla="*/ 14148 h 2021886"/>
              <a:gd name="connsiteX4" fmla="*/ 382615 w 500890"/>
              <a:gd name="connsiteY4" fmla="*/ 105313 h 2021886"/>
              <a:gd name="connsiteX5" fmla="*/ 424841 w 500890"/>
              <a:gd name="connsiteY5" fmla="*/ 332723 h 2021886"/>
              <a:gd name="connsiteX6" fmla="*/ 456603 w 500890"/>
              <a:gd name="connsiteY6" fmla="*/ 1105536 h 2021886"/>
              <a:gd name="connsiteX7" fmla="*/ 500891 w 500890"/>
              <a:gd name="connsiteY7" fmla="*/ 2021887 h 2021886"/>
              <a:gd name="connsiteX8" fmla="*/ 289759 w 500890"/>
              <a:gd name="connsiteY8" fmla="*/ 2021887 h 2021886"/>
              <a:gd name="connsiteX9" fmla="*/ 228612 w 500890"/>
              <a:gd name="connsiteY9" fmla="*/ 1552798 h 2021886"/>
              <a:gd name="connsiteX10" fmla="*/ 209111 w 500890"/>
              <a:gd name="connsiteY10" fmla="*/ 1255310 h 20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0890" h="2021886">
                <a:moveTo>
                  <a:pt x="209111" y="1255310"/>
                </a:moveTo>
                <a:cubicBezTo>
                  <a:pt x="203720" y="1089628"/>
                  <a:pt x="189081" y="979543"/>
                  <a:pt x="146432" y="883834"/>
                </a:cubicBezTo>
                <a:cubicBezTo>
                  <a:pt x="110600" y="803450"/>
                  <a:pt x="80000" y="550990"/>
                  <a:pt x="80000" y="550990"/>
                </a:cubicBezTo>
                <a:cubicBezTo>
                  <a:pt x="80000" y="550990"/>
                  <a:pt x="-17030" y="255193"/>
                  <a:pt x="2630" y="14148"/>
                </a:cubicBezTo>
                <a:cubicBezTo>
                  <a:pt x="7545" y="-46047"/>
                  <a:pt x="382615" y="105313"/>
                  <a:pt x="382615" y="105313"/>
                </a:cubicBezTo>
                <a:cubicBezTo>
                  <a:pt x="390806" y="140405"/>
                  <a:pt x="415909" y="250860"/>
                  <a:pt x="424841" y="332723"/>
                </a:cubicBezTo>
                <a:cubicBezTo>
                  <a:pt x="475629" y="800702"/>
                  <a:pt x="456603" y="1105536"/>
                  <a:pt x="456603" y="1105536"/>
                </a:cubicBezTo>
                <a:cubicBezTo>
                  <a:pt x="427589" y="1208856"/>
                  <a:pt x="500891" y="2021887"/>
                  <a:pt x="500891" y="2021887"/>
                </a:cubicBezTo>
                <a:lnTo>
                  <a:pt x="289759" y="2021887"/>
                </a:lnTo>
                <a:cubicBezTo>
                  <a:pt x="289759" y="2021887"/>
                  <a:pt x="234426" y="1732644"/>
                  <a:pt x="228612" y="1552798"/>
                </a:cubicBezTo>
                <a:cubicBezTo>
                  <a:pt x="228612" y="1552745"/>
                  <a:pt x="206997" y="1283954"/>
                  <a:pt x="209111" y="125531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5BE96CF-3E55-8A38-0A6C-DC661FEC85D6}"/>
              </a:ext>
            </a:extLst>
          </p:cNvPr>
          <p:cNvSpPr/>
          <p:nvPr/>
        </p:nvSpPr>
        <p:spPr>
          <a:xfrm>
            <a:off x="2759537" y="3006457"/>
            <a:ext cx="495810" cy="1249247"/>
          </a:xfrm>
          <a:custGeom>
            <a:avLst/>
            <a:gdLst>
              <a:gd name="connsiteX0" fmla="*/ 319294 w 495810"/>
              <a:gd name="connsiteY0" fmla="*/ 40483 h 1249247"/>
              <a:gd name="connsiteX1" fmla="*/ 446396 w 495810"/>
              <a:gd name="connsiteY1" fmla="*/ 291727 h 1249247"/>
              <a:gd name="connsiteX2" fmla="*/ 457072 w 495810"/>
              <a:gd name="connsiteY2" fmla="*/ 695917 h 1249247"/>
              <a:gd name="connsiteX3" fmla="*/ 495810 w 495810"/>
              <a:gd name="connsiteY3" fmla="*/ 1038644 h 1249247"/>
              <a:gd name="connsiteX4" fmla="*/ 166085 w 495810"/>
              <a:gd name="connsiteY4" fmla="*/ 1249248 h 1249247"/>
              <a:gd name="connsiteX5" fmla="*/ 55313 w 495810"/>
              <a:gd name="connsiteY5" fmla="*/ 938865 h 1249247"/>
              <a:gd name="connsiteX6" fmla="*/ 32 w 495810"/>
              <a:gd name="connsiteY6" fmla="*/ 508197 h 1249247"/>
              <a:gd name="connsiteX7" fmla="*/ 177130 w 495810"/>
              <a:gd name="connsiteY7" fmla="*/ 0 h 1249247"/>
              <a:gd name="connsiteX8" fmla="*/ 319294 w 495810"/>
              <a:gd name="connsiteY8" fmla="*/ 40483 h 12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810" h="1249247">
                <a:moveTo>
                  <a:pt x="319294" y="40483"/>
                </a:moveTo>
                <a:cubicBezTo>
                  <a:pt x="319294" y="40483"/>
                  <a:pt x="417646" y="201725"/>
                  <a:pt x="446396" y="291727"/>
                </a:cubicBezTo>
                <a:cubicBezTo>
                  <a:pt x="475146" y="381729"/>
                  <a:pt x="451998" y="643332"/>
                  <a:pt x="457072" y="695917"/>
                </a:cubicBezTo>
                <a:cubicBezTo>
                  <a:pt x="472821" y="859062"/>
                  <a:pt x="495810" y="1038644"/>
                  <a:pt x="495810" y="1038644"/>
                </a:cubicBezTo>
                <a:lnTo>
                  <a:pt x="166085" y="1249248"/>
                </a:lnTo>
                <a:cubicBezTo>
                  <a:pt x="166085" y="1249248"/>
                  <a:pt x="106894" y="1110994"/>
                  <a:pt x="55313" y="938865"/>
                </a:cubicBezTo>
                <a:cubicBezTo>
                  <a:pt x="3679" y="766735"/>
                  <a:pt x="-443" y="611781"/>
                  <a:pt x="32" y="508197"/>
                </a:cubicBezTo>
                <a:cubicBezTo>
                  <a:pt x="1565" y="183387"/>
                  <a:pt x="177130" y="0"/>
                  <a:pt x="177130" y="0"/>
                </a:cubicBezTo>
                <a:lnTo>
                  <a:pt x="319294" y="40483"/>
                </a:lnTo>
                <a:close/>
              </a:path>
            </a:pathLst>
          </a:custGeom>
          <a:solidFill>
            <a:srgbClr val="C8BCB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27C090DF-13ED-C94F-CF35-607C24D509A3}"/>
              </a:ext>
            </a:extLst>
          </p:cNvPr>
          <p:cNvSpPr/>
          <p:nvPr/>
        </p:nvSpPr>
        <p:spPr>
          <a:xfrm>
            <a:off x="2871207" y="2551289"/>
            <a:ext cx="433921" cy="437893"/>
          </a:xfrm>
          <a:custGeom>
            <a:avLst/>
            <a:gdLst>
              <a:gd name="connsiteX0" fmla="*/ 328807 w 433921"/>
              <a:gd name="connsiteY0" fmla="*/ 63133 h 437893"/>
              <a:gd name="connsiteX1" fmla="*/ 377322 w 433921"/>
              <a:gd name="connsiteY1" fmla="*/ 154510 h 437893"/>
              <a:gd name="connsiteX2" fmla="*/ 432550 w 433921"/>
              <a:gd name="connsiteY2" fmla="*/ 254447 h 437893"/>
              <a:gd name="connsiteX3" fmla="*/ 398938 w 433921"/>
              <a:gd name="connsiteY3" fmla="*/ 297519 h 437893"/>
              <a:gd name="connsiteX4" fmla="*/ 365167 w 433921"/>
              <a:gd name="connsiteY4" fmla="*/ 433553 h 437893"/>
              <a:gd name="connsiteX5" fmla="*/ 125655 w 433921"/>
              <a:gd name="connsiteY5" fmla="*/ 402213 h 437893"/>
              <a:gd name="connsiteX6" fmla="*/ 297 w 433921"/>
              <a:gd name="connsiteY6" fmla="*/ 109852 h 437893"/>
              <a:gd name="connsiteX7" fmla="*/ 328807 w 433921"/>
              <a:gd name="connsiteY7" fmla="*/ 63133 h 43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921" h="437893">
                <a:moveTo>
                  <a:pt x="328807" y="63133"/>
                </a:moveTo>
                <a:cubicBezTo>
                  <a:pt x="328807" y="63133"/>
                  <a:pt x="396401" y="135484"/>
                  <a:pt x="377322" y="154510"/>
                </a:cubicBezTo>
                <a:cubicBezTo>
                  <a:pt x="361573" y="170206"/>
                  <a:pt x="423724" y="242345"/>
                  <a:pt x="432550" y="254447"/>
                </a:cubicBezTo>
                <a:cubicBezTo>
                  <a:pt x="441376" y="266602"/>
                  <a:pt x="404962" y="286632"/>
                  <a:pt x="398938" y="297519"/>
                </a:cubicBezTo>
                <a:cubicBezTo>
                  <a:pt x="392966" y="308406"/>
                  <a:pt x="396507" y="421873"/>
                  <a:pt x="365167" y="433553"/>
                </a:cubicBezTo>
                <a:cubicBezTo>
                  <a:pt x="333880" y="445232"/>
                  <a:pt x="175862" y="432866"/>
                  <a:pt x="125655" y="402213"/>
                </a:cubicBezTo>
                <a:cubicBezTo>
                  <a:pt x="75448" y="371561"/>
                  <a:pt x="-5517" y="194886"/>
                  <a:pt x="297" y="109852"/>
                </a:cubicBezTo>
                <a:cubicBezTo>
                  <a:pt x="6110" y="24923"/>
                  <a:pt x="209896" y="-63017"/>
                  <a:pt x="328807" y="63133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1DEF9427-7C1E-8808-667A-9F6A9E684774}"/>
              </a:ext>
            </a:extLst>
          </p:cNvPr>
          <p:cNvSpPr/>
          <p:nvPr/>
        </p:nvSpPr>
        <p:spPr>
          <a:xfrm>
            <a:off x="2955640" y="2674072"/>
            <a:ext cx="180426" cy="469319"/>
          </a:xfrm>
          <a:custGeom>
            <a:avLst/>
            <a:gdLst>
              <a:gd name="connsiteX0" fmla="*/ 180427 w 180426"/>
              <a:gd name="connsiteY0" fmla="*/ 286300 h 469319"/>
              <a:gd name="connsiteX1" fmla="*/ 177732 w 180426"/>
              <a:gd name="connsiteY1" fmla="*/ 310875 h 469319"/>
              <a:gd name="connsiteX2" fmla="*/ 175723 w 180426"/>
              <a:gd name="connsiteY2" fmla="*/ 332120 h 469319"/>
              <a:gd name="connsiteX3" fmla="*/ 174455 w 180426"/>
              <a:gd name="connsiteY3" fmla="*/ 346654 h 469319"/>
              <a:gd name="connsiteX4" fmla="*/ 174085 w 180426"/>
              <a:gd name="connsiteY4" fmla="*/ 350723 h 469319"/>
              <a:gd name="connsiteX5" fmla="*/ 173503 w 180426"/>
              <a:gd name="connsiteY5" fmla="*/ 357752 h 469319"/>
              <a:gd name="connsiteX6" fmla="*/ 171390 w 180426"/>
              <a:gd name="connsiteY6" fmla="*/ 391100 h 469319"/>
              <a:gd name="connsiteX7" fmla="*/ 172816 w 180426"/>
              <a:gd name="connsiteY7" fmla="*/ 462869 h 469319"/>
              <a:gd name="connsiteX8" fmla="*/ 0 w 180426"/>
              <a:gd name="connsiteY8" fmla="*/ 327470 h 469319"/>
              <a:gd name="connsiteX9" fmla="*/ 7874 w 180426"/>
              <a:gd name="connsiteY9" fmla="*/ 35161 h 469319"/>
              <a:gd name="connsiteX10" fmla="*/ 180427 w 180426"/>
              <a:gd name="connsiteY10" fmla="*/ 286300 h 46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26" h="469319">
                <a:moveTo>
                  <a:pt x="180427" y="286300"/>
                </a:moveTo>
                <a:cubicBezTo>
                  <a:pt x="180427" y="286300"/>
                  <a:pt x="179264" y="295919"/>
                  <a:pt x="177732" y="310875"/>
                </a:cubicBezTo>
                <a:cubicBezTo>
                  <a:pt x="177150" y="317164"/>
                  <a:pt x="176410" y="324299"/>
                  <a:pt x="175723" y="332120"/>
                </a:cubicBezTo>
                <a:cubicBezTo>
                  <a:pt x="175300" y="336771"/>
                  <a:pt x="174930" y="341686"/>
                  <a:pt x="174455" y="346654"/>
                </a:cubicBezTo>
                <a:cubicBezTo>
                  <a:pt x="174349" y="348028"/>
                  <a:pt x="174138" y="349349"/>
                  <a:pt x="174085" y="350723"/>
                </a:cubicBezTo>
                <a:cubicBezTo>
                  <a:pt x="173873" y="353049"/>
                  <a:pt x="173715" y="355374"/>
                  <a:pt x="173503" y="357752"/>
                </a:cubicBezTo>
                <a:cubicBezTo>
                  <a:pt x="172711" y="368639"/>
                  <a:pt x="171971" y="379949"/>
                  <a:pt x="171390" y="391100"/>
                </a:cubicBezTo>
                <a:cubicBezTo>
                  <a:pt x="169963" y="419956"/>
                  <a:pt x="169751" y="447490"/>
                  <a:pt x="172816" y="462869"/>
                </a:cubicBezTo>
                <a:cubicBezTo>
                  <a:pt x="181114" y="504937"/>
                  <a:pt x="0" y="327470"/>
                  <a:pt x="0" y="327470"/>
                </a:cubicBezTo>
                <a:cubicBezTo>
                  <a:pt x="0" y="327470"/>
                  <a:pt x="15326" y="189851"/>
                  <a:pt x="7874" y="35161"/>
                </a:cubicBezTo>
                <a:cubicBezTo>
                  <a:pt x="370" y="-119528"/>
                  <a:pt x="180427" y="286300"/>
                  <a:pt x="180427" y="28630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5382E01-D442-9863-2805-8E78384C31D0}"/>
              </a:ext>
            </a:extLst>
          </p:cNvPr>
          <p:cNvSpPr/>
          <p:nvPr/>
        </p:nvSpPr>
        <p:spPr>
          <a:xfrm>
            <a:off x="2842383" y="2488016"/>
            <a:ext cx="376424" cy="455251"/>
          </a:xfrm>
          <a:custGeom>
            <a:avLst/>
            <a:gdLst>
              <a:gd name="connsiteX0" fmla="*/ 371477 w 376424"/>
              <a:gd name="connsiteY0" fmla="*/ 142314 h 455251"/>
              <a:gd name="connsiteX1" fmla="*/ 304835 w 376424"/>
              <a:gd name="connsiteY1" fmla="*/ 14472 h 455251"/>
              <a:gd name="connsiteX2" fmla="*/ 49256 w 376424"/>
              <a:gd name="connsiteY2" fmla="*/ 116735 h 455251"/>
              <a:gd name="connsiteX3" fmla="*/ 31341 w 376424"/>
              <a:gd name="connsiteY3" fmla="*/ 320151 h 455251"/>
              <a:gd name="connsiteX4" fmla="*/ 118172 w 376424"/>
              <a:gd name="connsiteY4" fmla="*/ 455234 h 455251"/>
              <a:gd name="connsiteX5" fmla="*/ 126786 w 376424"/>
              <a:gd name="connsiteY5" fmla="*/ 332254 h 455251"/>
              <a:gd name="connsiteX6" fmla="*/ 221069 w 376424"/>
              <a:gd name="connsiteY6" fmla="*/ 291613 h 455251"/>
              <a:gd name="connsiteX7" fmla="*/ 225455 w 376424"/>
              <a:gd name="connsiteY7" fmla="*/ 216091 h 455251"/>
              <a:gd name="connsiteX8" fmla="*/ 371477 w 376424"/>
              <a:gd name="connsiteY8" fmla="*/ 142314 h 45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4" h="455251">
                <a:moveTo>
                  <a:pt x="371477" y="142314"/>
                </a:moveTo>
                <a:cubicBezTo>
                  <a:pt x="371477" y="142314"/>
                  <a:pt x="403451" y="66846"/>
                  <a:pt x="304835" y="14472"/>
                </a:cubicBezTo>
                <a:cubicBezTo>
                  <a:pt x="188725" y="-47203"/>
                  <a:pt x="65587" y="107645"/>
                  <a:pt x="49256" y="116735"/>
                </a:cubicBezTo>
                <a:cubicBezTo>
                  <a:pt x="32926" y="125878"/>
                  <a:pt x="-41327" y="209380"/>
                  <a:pt x="31341" y="320151"/>
                </a:cubicBezTo>
                <a:cubicBezTo>
                  <a:pt x="123034" y="459884"/>
                  <a:pt x="118172" y="455234"/>
                  <a:pt x="118172" y="455234"/>
                </a:cubicBezTo>
                <a:cubicBezTo>
                  <a:pt x="118172" y="455234"/>
                  <a:pt x="127367" y="352125"/>
                  <a:pt x="126786" y="332254"/>
                </a:cubicBezTo>
                <a:cubicBezTo>
                  <a:pt x="125676" y="295894"/>
                  <a:pt x="221069" y="291613"/>
                  <a:pt x="221069" y="291613"/>
                </a:cubicBezTo>
                <a:cubicBezTo>
                  <a:pt x="221069" y="291613"/>
                  <a:pt x="181908" y="239451"/>
                  <a:pt x="225455" y="216091"/>
                </a:cubicBezTo>
                <a:cubicBezTo>
                  <a:pt x="268950" y="192679"/>
                  <a:pt x="319897" y="137188"/>
                  <a:pt x="371477" y="142314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rgbClr val="8B4E29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F7142F7E-214B-430D-A828-B0E43F954DA3}"/>
              </a:ext>
            </a:extLst>
          </p:cNvPr>
          <p:cNvSpPr/>
          <p:nvPr/>
        </p:nvSpPr>
        <p:spPr>
          <a:xfrm>
            <a:off x="2940845" y="2736111"/>
            <a:ext cx="99358" cy="123166"/>
          </a:xfrm>
          <a:custGeom>
            <a:avLst/>
            <a:gdLst>
              <a:gd name="connsiteX0" fmla="*/ 72506 w 99358"/>
              <a:gd name="connsiteY0" fmla="*/ 30305 h 123166"/>
              <a:gd name="connsiteX1" fmla="*/ 7290 w 99358"/>
              <a:gd name="connsiteY1" fmla="*/ 15296 h 123166"/>
              <a:gd name="connsiteX2" fmla="*/ 69652 w 99358"/>
              <a:gd name="connsiteY2" fmla="*/ 123161 h 123166"/>
              <a:gd name="connsiteX3" fmla="*/ 72506 w 99358"/>
              <a:gd name="connsiteY3" fmla="*/ 30305 h 12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58" h="123166">
                <a:moveTo>
                  <a:pt x="72506" y="30305"/>
                </a:moveTo>
                <a:cubicBezTo>
                  <a:pt x="65583" y="20528"/>
                  <a:pt x="40057" y="-22544"/>
                  <a:pt x="7290" y="15296"/>
                </a:cubicBezTo>
                <a:cubicBezTo>
                  <a:pt x="-25476" y="53136"/>
                  <a:pt x="62412" y="123848"/>
                  <a:pt x="69652" y="123161"/>
                </a:cubicBezTo>
                <a:cubicBezTo>
                  <a:pt x="76946" y="122421"/>
                  <a:pt x="130904" y="112380"/>
                  <a:pt x="72506" y="30305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FA4FA7EC-5D7B-A3FA-3882-73D7DFE4784E}"/>
              </a:ext>
            </a:extLst>
          </p:cNvPr>
          <p:cNvSpPr/>
          <p:nvPr/>
        </p:nvSpPr>
        <p:spPr>
          <a:xfrm>
            <a:off x="2771513" y="4025917"/>
            <a:ext cx="501802" cy="142534"/>
          </a:xfrm>
          <a:custGeom>
            <a:avLst/>
            <a:gdLst>
              <a:gd name="connsiteX0" fmla="*/ 501802 w 501802"/>
              <a:gd name="connsiteY0" fmla="*/ 88681 h 142534"/>
              <a:gd name="connsiteX1" fmla="*/ 482195 w 501802"/>
              <a:gd name="connsiteY1" fmla="*/ 0 h 142534"/>
              <a:gd name="connsiteX2" fmla="*/ 0 w 501802"/>
              <a:gd name="connsiteY2" fmla="*/ 80225 h 142534"/>
              <a:gd name="connsiteX3" fmla="*/ 4968 w 501802"/>
              <a:gd name="connsiteY3" fmla="*/ 142534 h 142534"/>
              <a:gd name="connsiteX4" fmla="*/ 501802 w 501802"/>
              <a:gd name="connsiteY4" fmla="*/ 88681 h 1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802" h="142534">
                <a:moveTo>
                  <a:pt x="501802" y="88681"/>
                </a:moveTo>
                <a:cubicBezTo>
                  <a:pt x="501802" y="88681"/>
                  <a:pt x="485419" y="11521"/>
                  <a:pt x="482195" y="0"/>
                </a:cubicBezTo>
                <a:lnTo>
                  <a:pt x="0" y="80225"/>
                </a:lnTo>
                <a:lnTo>
                  <a:pt x="4968" y="142534"/>
                </a:lnTo>
                <a:cubicBezTo>
                  <a:pt x="4968" y="142587"/>
                  <a:pt x="352398" y="121764"/>
                  <a:pt x="501802" y="88681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600AAE48-C1B5-7ABB-AB5C-49ABC550308C}"/>
              </a:ext>
            </a:extLst>
          </p:cNvPr>
          <p:cNvSpPr/>
          <p:nvPr/>
        </p:nvSpPr>
        <p:spPr>
          <a:xfrm>
            <a:off x="2686201" y="3774725"/>
            <a:ext cx="321600" cy="711730"/>
          </a:xfrm>
          <a:custGeom>
            <a:avLst/>
            <a:gdLst>
              <a:gd name="connsiteX0" fmla="*/ 42399 w 321600"/>
              <a:gd name="connsiteY0" fmla="*/ 0 h 711730"/>
              <a:gd name="connsiteX1" fmla="*/ 436 w 321600"/>
              <a:gd name="connsiteY1" fmla="*/ 693169 h 711730"/>
              <a:gd name="connsiteX2" fmla="*/ 321601 w 321600"/>
              <a:gd name="connsiteY2" fmla="*/ 686087 h 711730"/>
              <a:gd name="connsiteX3" fmla="*/ 42399 w 321600"/>
              <a:gd name="connsiteY3" fmla="*/ 0 h 71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600" h="711730">
                <a:moveTo>
                  <a:pt x="42399" y="0"/>
                </a:moveTo>
                <a:cubicBezTo>
                  <a:pt x="42399" y="0"/>
                  <a:pt x="116493" y="319949"/>
                  <a:pt x="436" y="693169"/>
                </a:cubicBezTo>
                <a:cubicBezTo>
                  <a:pt x="-13727" y="738725"/>
                  <a:pt x="321601" y="686087"/>
                  <a:pt x="321601" y="686087"/>
                </a:cubicBezTo>
                <a:lnTo>
                  <a:pt x="42399" y="0"/>
                </a:lnTo>
                <a:close/>
              </a:path>
            </a:pathLst>
          </a:custGeom>
          <a:gradFill flip="none" rotWithShape="1">
            <a:gsLst>
              <a:gs pos="51000">
                <a:srgbClr val="A36705"/>
              </a:gs>
              <a:gs pos="100000">
                <a:srgbClr val="DC8A06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2A896E20-AA6A-2ADB-E117-98CB3C9C1A16}"/>
              </a:ext>
            </a:extLst>
          </p:cNvPr>
          <p:cNvSpPr/>
          <p:nvPr/>
        </p:nvSpPr>
        <p:spPr>
          <a:xfrm>
            <a:off x="2708708" y="3006457"/>
            <a:ext cx="500698" cy="1465664"/>
          </a:xfrm>
          <a:custGeom>
            <a:avLst/>
            <a:gdLst>
              <a:gd name="connsiteX0" fmla="*/ 445856 w 500698"/>
              <a:gd name="connsiteY0" fmla="*/ 1430890 h 1465664"/>
              <a:gd name="connsiteX1" fmla="*/ 140811 w 500698"/>
              <a:gd name="connsiteY1" fmla="*/ 1459534 h 1465664"/>
              <a:gd name="connsiteX2" fmla="*/ 9533 w 500698"/>
              <a:gd name="connsiteY2" fmla="*/ 746018 h 1465664"/>
              <a:gd name="connsiteX3" fmla="*/ 2875 w 500698"/>
              <a:gd name="connsiteY3" fmla="*/ 662834 h 1465664"/>
              <a:gd name="connsiteX4" fmla="*/ 2875 w 500698"/>
              <a:gd name="connsiteY4" fmla="*/ 662781 h 1465664"/>
              <a:gd name="connsiteX5" fmla="*/ 227906 w 500698"/>
              <a:gd name="connsiteY5" fmla="*/ 0 h 1465664"/>
              <a:gd name="connsiteX6" fmla="*/ 466995 w 500698"/>
              <a:gd name="connsiteY6" fmla="*/ 406515 h 1465664"/>
              <a:gd name="connsiteX7" fmla="*/ 466414 w 500698"/>
              <a:gd name="connsiteY7" fmla="*/ 445730 h 1465664"/>
              <a:gd name="connsiteX8" fmla="*/ 466943 w 500698"/>
              <a:gd name="connsiteY8" fmla="*/ 516864 h 1465664"/>
              <a:gd name="connsiteX9" fmla="*/ 466943 w 500698"/>
              <a:gd name="connsiteY9" fmla="*/ 516917 h 1465664"/>
              <a:gd name="connsiteX10" fmla="*/ 479468 w 500698"/>
              <a:gd name="connsiteY10" fmla="*/ 734392 h 1465664"/>
              <a:gd name="connsiteX11" fmla="*/ 481529 w 500698"/>
              <a:gd name="connsiteY11" fmla="*/ 756535 h 1465664"/>
              <a:gd name="connsiteX12" fmla="*/ 485176 w 500698"/>
              <a:gd name="connsiteY12" fmla="*/ 792103 h 1465664"/>
              <a:gd name="connsiteX13" fmla="*/ 490513 w 500698"/>
              <a:gd name="connsiteY13" fmla="*/ 838769 h 1465664"/>
              <a:gd name="connsiteX14" fmla="*/ 445856 w 500698"/>
              <a:gd name="connsiteY14" fmla="*/ 1430890 h 14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0698" h="1465664">
                <a:moveTo>
                  <a:pt x="445856" y="1430890"/>
                </a:moveTo>
                <a:cubicBezTo>
                  <a:pt x="445856" y="1430890"/>
                  <a:pt x="207665" y="1483158"/>
                  <a:pt x="140811" y="1459534"/>
                </a:cubicBezTo>
                <a:cubicBezTo>
                  <a:pt x="140811" y="1459534"/>
                  <a:pt x="43463" y="1105445"/>
                  <a:pt x="9533" y="746018"/>
                </a:cubicBezTo>
                <a:cubicBezTo>
                  <a:pt x="6891" y="718220"/>
                  <a:pt x="4671" y="690474"/>
                  <a:pt x="2875" y="662834"/>
                </a:cubicBezTo>
                <a:cubicBezTo>
                  <a:pt x="2875" y="662781"/>
                  <a:pt x="2875" y="662781"/>
                  <a:pt x="2875" y="662781"/>
                </a:cubicBezTo>
                <a:cubicBezTo>
                  <a:pt x="-16045" y="370420"/>
                  <a:pt x="58366" y="73777"/>
                  <a:pt x="227906" y="0"/>
                </a:cubicBezTo>
                <a:cubicBezTo>
                  <a:pt x="232663" y="3224"/>
                  <a:pt x="471488" y="213775"/>
                  <a:pt x="466995" y="406515"/>
                </a:cubicBezTo>
                <a:cubicBezTo>
                  <a:pt x="466678" y="419569"/>
                  <a:pt x="466520" y="432676"/>
                  <a:pt x="466414" y="445730"/>
                </a:cubicBezTo>
                <a:cubicBezTo>
                  <a:pt x="466256" y="469406"/>
                  <a:pt x="466467" y="493188"/>
                  <a:pt x="466943" y="516864"/>
                </a:cubicBezTo>
                <a:lnTo>
                  <a:pt x="466943" y="516917"/>
                </a:lnTo>
                <a:cubicBezTo>
                  <a:pt x="468475" y="590219"/>
                  <a:pt x="473020" y="663362"/>
                  <a:pt x="479468" y="734392"/>
                </a:cubicBezTo>
                <a:cubicBezTo>
                  <a:pt x="480102" y="741790"/>
                  <a:pt x="480842" y="749189"/>
                  <a:pt x="481529" y="756535"/>
                </a:cubicBezTo>
                <a:cubicBezTo>
                  <a:pt x="482692" y="768479"/>
                  <a:pt x="483907" y="780317"/>
                  <a:pt x="485176" y="792103"/>
                </a:cubicBezTo>
                <a:cubicBezTo>
                  <a:pt x="486867" y="807799"/>
                  <a:pt x="488664" y="823337"/>
                  <a:pt x="490513" y="838769"/>
                </a:cubicBezTo>
                <a:cubicBezTo>
                  <a:pt x="529041" y="1160461"/>
                  <a:pt x="445856" y="1430890"/>
                  <a:pt x="445856" y="1430890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E1D549CF-C321-2207-90F9-CE93C0EAB704}"/>
              </a:ext>
            </a:extLst>
          </p:cNvPr>
          <p:cNvSpPr/>
          <p:nvPr/>
        </p:nvSpPr>
        <p:spPr>
          <a:xfrm>
            <a:off x="3144734" y="3184294"/>
            <a:ext cx="135822" cy="816360"/>
          </a:xfrm>
          <a:custGeom>
            <a:avLst/>
            <a:gdLst>
              <a:gd name="connsiteX0" fmla="*/ 0 w 135822"/>
              <a:gd name="connsiteY0" fmla="*/ 3488 h 816360"/>
              <a:gd name="connsiteX1" fmla="*/ 61992 w 135822"/>
              <a:gd name="connsiteY1" fmla="*/ 404613 h 816360"/>
              <a:gd name="connsiteX2" fmla="*/ 95393 w 135822"/>
              <a:gd name="connsiteY2" fmla="*/ 723821 h 816360"/>
              <a:gd name="connsiteX3" fmla="*/ 124037 w 135822"/>
              <a:gd name="connsiteY3" fmla="*/ 816360 h 816360"/>
              <a:gd name="connsiteX4" fmla="*/ 135822 w 135822"/>
              <a:gd name="connsiteY4" fmla="*/ 727098 h 816360"/>
              <a:gd name="connsiteX5" fmla="*/ 111353 w 135822"/>
              <a:gd name="connsiteY5" fmla="*/ 387595 h 816360"/>
              <a:gd name="connsiteX6" fmla="*/ 11944 w 135822"/>
              <a:gd name="connsiteY6" fmla="*/ 0 h 816360"/>
              <a:gd name="connsiteX7" fmla="*/ 0 w 135822"/>
              <a:gd name="connsiteY7" fmla="*/ 3488 h 81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22" h="816360">
                <a:moveTo>
                  <a:pt x="0" y="3488"/>
                </a:moveTo>
                <a:cubicBezTo>
                  <a:pt x="0" y="3488"/>
                  <a:pt x="44869" y="181114"/>
                  <a:pt x="61992" y="404613"/>
                </a:cubicBezTo>
                <a:cubicBezTo>
                  <a:pt x="76314" y="591593"/>
                  <a:pt x="95393" y="723821"/>
                  <a:pt x="95393" y="723821"/>
                </a:cubicBezTo>
                <a:lnTo>
                  <a:pt x="124037" y="816360"/>
                </a:lnTo>
                <a:lnTo>
                  <a:pt x="135822" y="727098"/>
                </a:lnTo>
                <a:cubicBezTo>
                  <a:pt x="135822" y="727098"/>
                  <a:pt x="125305" y="485789"/>
                  <a:pt x="111353" y="387595"/>
                </a:cubicBezTo>
                <a:cubicBezTo>
                  <a:pt x="97243" y="288609"/>
                  <a:pt x="91059" y="162987"/>
                  <a:pt x="11944" y="0"/>
                </a:cubicBezTo>
                <a:lnTo>
                  <a:pt x="0" y="3488"/>
                </a:lnTo>
                <a:close/>
              </a:path>
            </a:pathLst>
          </a:custGeom>
          <a:gradFill flip="none" rotWithShape="1">
            <a:gsLst>
              <a:gs pos="28000">
                <a:srgbClr val="B74242"/>
              </a:gs>
              <a:gs pos="100000">
                <a:srgbClr val="792B2B"/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5119DAB3-90F4-18F7-096D-3F9E102945D1}"/>
              </a:ext>
            </a:extLst>
          </p:cNvPr>
          <p:cNvSpPr/>
          <p:nvPr/>
        </p:nvSpPr>
        <p:spPr>
          <a:xfrm>
            <a:off x="3132314" y="3131498"/>
            <a:ext cx="27983" cy="62805"/>
          </a:xfrm>
          <a:custGeom>
            <a:avLst/>
            <a:gdLst>
              <a:gd name="connsiteX0" fmla="*/ 7452 w 27983"/>
              <a:gd name="connsiteY0" fmla="*/ 56390 h 62805"/>
              <a:gd name="connsiteX1" fmla="*/ 20505 w 27983"/>
              <a:gd name="connsiteY1" fmla="*/ 62732 h 62805"/>
              <a:gd name="connsiteX2" fmla="*/ 0 w 27983"/>
              <a:gd name="connsiteY2" fmla="*/ 0 h 62805"/>
              <a:gd name="connsiteX3" fmla="*/ 7452 w 27983"/>
              <a:gd name="connsiteY3" fmla="*/ 56390 h 6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3" h="62805">
                <a:moveTo>
                  <a:pt x="7452" y="56390"/>
                </a:moveTo>
                <a:cubicBezTo>
                  <a:pt x="7452" y="56390"/>
                  <a:pt x="12842" y="61569"/>
                  <a:pt x="20505" y="62732"/>
                </a:cubicBezTo>
                <a:cubicBezTo>
                  <a:pt x="28169" y="63894"/>
                  <a:pt x="39108" y="51633"/>
                  <a:pt x="0" y="0"/>
                </a:cubicBezTo>
                <a:lnTo>
                  <a:pt x="7452" y="56390"/>
                </a:lnTo>
                <a:close/>
              </a:path>
            </a:pathLst>
          </a:custGeom>
          <a:solidFill>
            <a:srgbClr val="B7424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6BF3DFCE-1F4E-8AE8-24BF-E2D144B6C8A6}"/>
              </a:ext>
            </a:extLst>
          </p:cNvPr>
          <p:cNvSpPr/>
          <p:nvPr/>
        </p:nvSpPr>
        <p:spPr>
          <a:xfrm>
            <a:off x="2936614" y="2979768"/>
            <a:ext cx="210603" cy="227515"/>
          </a:xfrm>
          <a:custGeom>
            <a:avLst/>
            <a:gdLst>
              <a:gd name="connsiteX0" fmla="*/ 21140 w 210603"/>
              <a:gd name="connsiteY0" fmla="*/ 0 h 227515"/>
              <a:gd name="connsiteX1" fmla="*/ 198026 w 210603"/>
              <a:gd name="connsiteY1" fmla="*/ 127472 h 227515"/>
              <a:gd name="connsiteX2" fmla="*/ 210604 w 210603"/>
              <a:gd name="connsiteY2" fmla="*/ 227515 h 227515"/>
              <a:gd name="connsiteX3" fmla="*/ 0 w 210603"/>
              <a:gd name="connsiteY3" fmla="*/ 26689 h 227515"/>
              <a:gd name="connsiteX4" fmla="*/ 21140 w 210603"/>
              <a:gd name="connsiteY4" fmla="*/ 0 h 22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03" h="227515">
                <a:moveTo>
                  <a:pt x="21140" y="0"/>
                </a:moveTo>
                <a:cubicBezTo>
                  <a:pt x="21140" y="0"/>
                  <a:pt x="132017" y="104430"/>
                  <a:pt x="198026" y="127472"/>
                </a:cubicBezTo>
                <a:lnTo>
                  <a:pt x="210604" y="227515"/>
                </a:lnTo>
                <a:lnTo>
                  <a:pt x="0" y="26689"/>
                </a:lnTo>
                <a:lnTo>
                  <a:pt x="21140" y="0"/>
                </a:lnTo>
                <a:close/>
              </a:path>
            </a:pathLst>
          </a:custGeom>
          <a:solidFill>
            <a:srgbClr val="E6D8D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B1D607C8-0810-F9F5-3F00-19C35CB679C0}"/>
              </a:ext>
            </a:extLst>
          </p:cNvPr>
          <p:cNvSpPr/>
          <p:nvPr/>
        </p:nvSpPr>
        <p:spPr>
          <a:xfrm>
            <a:off x="2847005" y="2982262"/>
            <a:ext cx="980803" cy="576603"/>
          </a:xfrm>
          <a:custGeom>
            <a:avLst/>
            <a:gdLst>
              <a:gd name="connsiteX0" fmla="*/ 185161 w 980803"/>
              <a:gd name="connsiteY0" fmla="*/ 401855 h 576603"/>
              <a:gd name="connsiteX1" fmla="*/ 8116 w 980803"/>
              <a:gd name="connsiteY1" fmla="*/ 195162 h 576603"/>
              <a:gd name="connsiteX2" fmla="*/ 274740 w 980803"/>
              <a:gd name="connsiteY2" fmla="*/ 188873 h 576603"/>
              <a:gd name="connsiteX3" fmla="*/ 622751 w 980803"/>
              <a:gd name="connsiteY3" fmla="*/ 354819 h 576603"/>
              <a:gd name="connsiteX4" fmla="*/ 735637 w 980803"/>
              <a:gd name="connsiteY4" fmla="*/ 202085 h 576603"/>
              <a:gd name="connsiteX5" fmla="*/ 845775 w 980803"/>
              <a:gd name="connsiteY5" fmla="*/ 941 h 576603"/>
              <a:gd name="connsiteX6" fmla="*/ 980804 w 980803"/>
              <a:gd name="connsiteY6" fmla="*/ 95594 h 576603"/>
              <a:gd name="connsiteX7" fmla="*/ 691402 w 980803"/>
              <a:gd name="connsiteY7" fmla="*/ 565106 h 576603"/>
              <a:gd name="connsiteX8" fmla="*/ 185161 w 980803"/>
              <a:gd name="connsiteY8" fmla="*/ 401855 h 57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803" h="576603">
                <a:moveTo>
                  <a:pt x="185161" y="401855"/>
                </a:moveTo>
                <a:cubicBezTo>
                  <a:pt x="141454" y="386317"/>
                  <a:pt x="-40241" y="298112"/>
                  <a:pt x="8116" y="195162"/>
                </a:cubicBezTo>
                <a:cubicBezTo>
                  <a:pt x="56420" y="92211"/>
                  <a:pt x="180986" y="146963"/>
                  <a:pt x="274740" y="188873"/>
                </a:cubicBezTo>
                <a:cubicBezTo>
                  <a:pt x="372828" y="232684"/>
                  <a:pt x="604413" y="367344"/>
                  <a:pt x="622751" y="354819"/>
                </a:cubicBezTo>
                <a:cubicBezTo>
                  <a:pt x="641090" y="342294"/>
                  <a:pt x="721209" y="227664"/>
                  <a:pt x="735637" y="202085"/>
                </a:cubicBezTo>
                <a:cubicBezTo>
                  <a:pt x="750118" y="176559"/>
                  <a:pt x="837530" y="13255"/>
                  <a:pt x="845775" y="941"/>
                </a:cubicBezTo>
                <a:cubicBezTo>
                  <a:pt x="853808" y="-11056"/>
                  <a:pt x="980804" y="95594"/>
                  <a:pt x="980804" y="95594"/>
                </a:cubicBezTo>
                <a:cubicBezTo>
                  <a:pt x="980804" y="95594"/>
                  <a:pt x="752760" y="500630"/>
                  <a:pt x="691402" y="565106"/>
                </a:cubicBezTo>
                <a:cubicBezTo>
                  <a:pt x="630097" y="629581"/>
                  <a:pt x="185161" y="401855"/>
                  <a:pt x="185161" y="401855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7776BA0D-182B-1377-4B06-B32EB4443FB9}"/>
              </a:ext>
            </a:extLst>
          </p:cNvPr>
          <p:cNvSpPr/>
          <p:nvPr/>
        </p:nvSpPr>
        <p:spPr>
          <a:xfrm>
            <a:off x="2962721" y="4614761"/>
            <a:ext cx="99726" cy="430826"/>
          </a:xfrm>
          <a:custGeom>
            <a:avLst/>
            <a:gdLst>
              <a:gd name="connsiteX0" fmla="*/ 99726 w 99726"/>
              <a:gd name="connsiteY0" fmla="*/ 342621 h 430826"/>
              <a:gd name="connsiteX1" fmla="*/ 99726 w 99726"/>
              <a:gd name="connsiteY1" fmla="*/ 342621 h 430826"/>
              <a:gd name="connsiteX2" fmla="*/ 72245 w 99726"/>
              <a:gd name="connsiteY2" fmla="*/ 430826 h 430826"/>
              <a:gd name="connsiteX3" fmla="*/ 72192 w 99726"/>
              <a:gd name="connsiteY3" fmla="*/ 430773 h 430826"/>
              <a:gd name="connsiteX4" fmla="*/ 0 w 99726"/>
              <a:gd name="connsiteY4" fmla="*/ 0 h 430826"/>
              <a:gd name="connsiteX5" fmla="*/ 99726 w 99726"/>
              <a:gd name="connsiteY5" fmla="*/ 342621 h 4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26" h="430826">
                <a:moveTo>
                  <a:pt x="99726" y="342621"/>
                </a:moveTo>
                <a:lnTo>
                  <a:pt x="99726" y="342621"/>
                </a:lnTo>
                <a:cubicBezTo>
                  <a:pt x="90742" y="375969"/>
                  <a:pt x="81546" y="406145"/>
                  <a:pt x="72245" y="430826"/>
                </a:cubicBezTo>
                <a:cubicBezTo>
                  <a:pt x="72192" y="430773"/>
                  <a:pt x="72192" y="430773"/>
                  <a:pt x="72192" y="430773"/>
                </a:cubicBezTo>
                <a:lnTo>
                  <a:pt x="0" y="0"/>
                </a:lnTo>
                <a:cubicBezTo>
                  <a:pt x="18286" y="40852"/>
                  <a:pt x="99726" y="342621"/>
                  <a:pt x="99726" y="342621"/>
                </a:cubicBezTo>
                <a:close/>
              </a:path>
            </a:pathLst>
          </a:custGeom>
          <a:solidFill>
            <a:srgbClr val="1E1F2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5338CEA-AD0B-714B-B076-930127113A6C}"/>
              </a:ext>
            </a:extLst>
          </p:cNvPr>
          <p:cNvSpPr/>
          <p:nvPr/>
        </p:nvSpPr>
        <p:spPr>
          <a:xfrm>
            <a:off x="2966632" y="3352672"/>
            <a:ext cx="208965" cy="170702"/>
          </a:xfrm>
          <a:custGeom>
            <a:avLst/>
            <a:gdLst>
              <a:gd name="connsiteX0" fmla="*/ 208966 w 208965"/>
              <a:gd name="connsiteY0" fmla="*/ 170703 h 170702"/>
              <a:gd name="connsiteX1" fmla="*/ 0 w 208965"/>
              <a:gd name="connsiteY1" fmla="*/ 0 h 170702"/>
              <a:gd name="connsiteX2" fmla="*/ 208437 w 208965"/>
              <a:gd name="connsiteY2" fmla="*/ 99515 h 170702"/>
              <a:gd name="connsiteX3" fmla="*/ 208966 w 208965"/>
              <a:gd name="connsiteY3" fmla="*/ 170703 h 1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65" h="170702">
                <a:moveTo>
                  <a:pt x="208966" y="170703"/>
                </a:moveTo>
                <a:lnTo>
                  <a:pt x="0" y="0"/>
                </a:lnTo>
                <a:cubicBezTo>
                  <a:pt x="55333" y="29648"/>
                  <a:pt x="191367" y="91799"/>
                  <a:pt x="208437" y="99515"/>
                </a:cubicBezTo>
                <a:cubicBezTo>
                  <a:pt x="208279" y="123244"/>
                  <a:pt x="208437" y="147026"/>
                  <a:pt x="208966" y="170703"/>
                </a:cubicBezTo>
                <a:close/>
              </a:path>
            </a:pathLst>
          </a:custGeom>
          <a:gradFill flip="none" rotWithShape="1">
            <a:gsLst>
              <a:gs pos="0">
                <a:srgbClr val="C8820E"/>
              </a:gs>
              <a:gs pos="100000">
                <a:srgbClr val="694203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1007522D-0957-C5A2-D670-A62D5F80DE61}"/>
              </a:ext>
            </a:extLst>
          </p:cNvPr>
          <p:cNvSpPr/>
          <p:nvPr/>
        </p:nvSpPr>
        <p:spPr>
          <a:xfrm>
            <a:off x="3004049" y="2957571"/>
            <a:ext cx="129321" cy="63154"/>
          </a:xfrm>
          <a:custGeom>
            <a:avLst/>
            <a:gdLst>
              <a:gd name="connsiteX0" fmla="*/ 129322 w 129321"/>
              <a:gd name="connsiteY0" fmla="*/ 27376 h 63154"/>
              <a:gd name="connsiteX1" fmla="*/ 127314 w 129321"/>
              <a:gd name="connsiteY1" fmla="*/ 48621 h 63154"/>
              <a:gd name="connsiteX2" fmla="*/ 126045 w 129321"/>
              <a:gd name="connsiteY2" fmla="*/ 63155 h 63154"/>
              <a:gd name="connsiteX3" fmla="*/ 0 w 129321"/>
              <a:gd name="connsiteY3" fmla="*/ 0 h 63154"/>
              <a:gd name="connsiteX4" fmla="*/ 129322 w 129321"/>
              <a:gd name="connsiteY4" fmla="*/ 27376 h 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21" h="63154">
                <a:moveTo>
                  <a:pt x="129322" y="27376"/>
                </a:moveTo>
                <a:cubicBezTo>
                  <a:pt x="128740" y="33665"/>
                  <a:pt x="128001" y="40800"/>
                  <a:pt x="127314" y="48621"/>
                </a:cubicBezTo>
                <a:cubicBezTo>
                  <a:pt x="126891" y="53272"/>
                  <a:pt x="126521" y="58187"/>
                  <a:pt x="126045" y="63155"/>
                </a:cubicBezTo>
                <a:cubicBezTo>
                  <a:pt x="56813" y="58504"/>
                  <a:pt x="3277" y="3382"/>
                  <a:pt x="0" y="0"/>
                </a:cubicBezTo>
                <a:cubicBezTo>
                  <a:pt x="28169" y="22355"/>
                  <a:pt x="129322" y="27376"/>
                  <a:pt x="129322" y="2737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52CF1502-3D87-3D6C-81D0-26D181EC0E85}"/>
              </a:ext>
            </a:extLst>
          </p:cNvPr>
          <p:cNvSpPr/>
          <p:nvPr/>
        </p:nvSpPr>
        <p:spPr>
          <a:xfrm>
            <a:off x="1438638" y="3167541"/>
            <a:ext cx="63175" cy="88782"/>
          </a:xfrm>
          <a:custGeom>
            <a:avLst/>
            <a:gdLst>
              <a:gd name="connsiteX0" fmla="*/ 11754 w 63175"/>
              <a:gd name="connsiteY0" fmla="*/ 0 h 88782"/>
              <a:gd name="connsiteX1" fmla="*/ 1289 w 63175"/>
              <a:gd name="connsiteY1" fmla="*/ 83819 h 88782"/>
              <a:gd name="connsiteX2" fmla="*/ 63176 w 63175"/>
              <a:gd name="connsiteY2" fmla="*/ 80542 h 88782"/>
              <a:gd name="connsiteX3" fmla="*/ 11754 w 63175"/>
              <a:gd name="connsiteY3" fmla="*/ 0 h 8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5" h="88782">
                <a:moveTo>
                  <a:pt x="11754" y="0"/>
                </a:moveTo>
                <a:cubicBezTo>
                  <a:pt x="11754" y="0"/>
                  <a:pt x="-4630" y="65480"/>
                  <a:pt x="1289" y="83819"/>
                </a:cubicBezTo>
                <a:cubicBezTo>
                  <a:pt x="1289" y="83819"/>
                  <a:pt x="37280" y="96925"/>
                  <a:pt x="63176" y="80542"/>
                </a:cubicBezTo>
                <a:cubicBezTo>
                  <a:pt x="63176" y="80542"/>
                  <a:pt x="44837" y="34722"/>
                  <a:pt x="11754" y="0"/>
                </a:cubicBezTo>
                <a:close/>
              </a:path>
            </a:pathLst>
          </a:custGeom>
          <a:gradFill>
            <a:gsLst>
              <a:gs pos="0">
                <a:srgbClr val="014FA2"/>
              </a:gs>
              <a:gs pos="60000">
                <a:srgbClr val="142B50"/>
              </a:gs>
            </a:gsLst>
            <a:lin ang="162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8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C2EF7F-A920-3512-3E00-6FBDD8B22CEC}"/>
              </a:ext>
            </a:extLst>
          </p:cNvPr>
          <p:cNvSpPr txBox="1"/>
          <p:nvPr/>
        </p:nvSpPr>
        <p:spPr>
          <a:xfrm>
            <a:off x="2336004" y="2875002"/>
            <a:ext cx="752000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容器化技术的概念与相关工具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AF963-1789-A76F-2542-D10D0023F523}"/>
              </a:ext>
            </a:extLst>
          </p:cNvPr>
          <p:cNvSpPr txBox="1"/>
          <p:nvPr/>
        </p:nvSpPr>
        <p:spPr>
          <a:xfrm>
            <a:off x="8472791" y="4047045"/>
            <a:ext cx="3871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吕星宇</a:t>
            </a:r>
          </a:p>
        </p:txBody>
      </p:sp>
    </p:spTree>
    <p:extLst>
      <p:ext uri="{BB962C8B-B14F-4D97-AF65-F5344CB8AC3E}">
        <p14:creationId xmlns:p14="http://schemas.microsoft.com/office/powerpoint/2010/main" val="90873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0054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概念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E8FC4CE-3DDB-D7E8-AD31-CCFB46CE8719}"/>
              </a:ext>
            </a:extLst>
          </p:cNvPr>
          <p:cNvGrpSpPr/>
          <p:nvPr/>
        </p:nvGrpSpPr>
        <p:grpSpPr>
          <a:xfrm>
            <a:off x="864957" y="3860864"/>
            <a:ext cx="4949917" cy="2753000"/>
            <a:chOff x="7422896" y="0"/>
            <a:chExt cx="4769104" cy="261973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5259F25-A7BD-442C-886E-DA2EC9637DFF}"/>
                </a:ext>
              </a:extLst>
            </p:cNvPr>
            <p:cNvSpPr/>
            <p:nvPr/>
          </p:nvSpPr>
          <p:spPr>
            <a:xfrm>
              <a:off x="7422896" y="0"/>
              <a:ext cx="4769104" cy="261973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35000">
                  <a:srgbClr val="DC8A06"/>
                </a:gs>
                <a:gs pos="100000">
                  <a:srgbClr val="FCC352"/>
                </a:gs>
              </a:gsLst>
              <a:lin ang="13500000" scaled="1"/>
              <a:tileRect/>
            </a:gradFill>
            <a:ln w="52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3A761CF-4BF6-E174-8AD7-C3117E7FD3E1}"/>
                </a:ext>
              </a:extLst>
            </p:cNvPr>
            <p:cNvSpPr txBox="1"/>
            <p:nvPr/>
          </p:nvSpPr>
          <p:spPr>
            <a:xfrm>
              <a:off x="7785224" y="303944"/>
              <a:ext cx="4016799" cy="2172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 container is a standard unit of software that packages up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code and all its dependencies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so the application runs quickly and reliably from one computing environment to another.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86DF44-ECC2-641B-D251-F636E52CBFCF}"/>
              </a:ext>
            </a:extLst>
          </p:cNvPr>
          <p:cNvGrpSpPr/>
          <p:nvPr/>
        </p:nvGrpSpPr>
        <p:grpSpPr>
          <a:xfrm>
            <a:off x="5814874" y="1107864"/>
            <a:ext cx="4949917" cy="2753000"/>
            <a:chOff x="1326896" y="3429000"/>
            <a:chExt cx="4769104" cy="261973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C9E7B50-4015-43DB-950A-CEAFA3349216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D90D931-BDF4-23B3-3522-3403C6C80E14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1115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Programs running inside of a container can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only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see the container's contents and devices assigned to the container.</a:t>
              </a:r>
            </a:p>
          </p:txBody>
        </p:sp>
      </p:grpSp>
      <p:pic>
        <p:nvPicPr>
          <p:cNvPr id="4" name="图形 3" descr="框">
            <a:extLst>
              <a:ext uri="{FF2B5EF4-FFF2-40B4-BE49-F238E27FC236}">
                <a16:creationId xmlns:a16="http://schemas.microsoft.com/office/drawing/2014/main" id="{4146CE9A-AABE-AD45-DD61-0DBE10A6C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961" y="1628409"/>
            <a:ext cx="1711910" cy="1711910"/>
          </a:xfrm>
          <a:prstGeom prst="rect">
            <a:avLst/>
          </a:prstGeom>
        </p:spPr>
      </p:pic>
      <p:pic>
        <p:nvPicPr>
          <p:cNvPr id="7" name="图形 6" descr="云计算">
            <a:extLst>
              <a:ext uri="{FF2B5EF4-FFF2-40B4-BE49-F238E27FC236}">
                <a16:creationId xmlns:a16="http://schemas.microsoft.com/office/drawing/2014/main" id="{003477F9-02EA-BBEE-536D-99D42AF47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949" y="4412481"/>
            <a:ext cx="1649766" cy="16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1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C9E7B50-4015-43DB-950A-CEAFA3349216}"/>
              </a:ext>
            </a:extLst>
          </p:cNvPr>
          <p:cNvSpPr/>
          <p:nvPr/>
        </p:nvSpPr>
        <p:spPr>
          <a:xfrm>
            <a:off x="-6673" y="0"/>
            <a:ext cx="6095999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与虚拟机比较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5259F25-A7BD-442C-886E-DA2EC9637DFF}"/>
              </a:ext>
            </a:extLst>
          </p:cNvPr>
          <p:cNvSpPr/>
          <p:nvPr/>
        </p:nvSpPr>
        <p:spPr>
          <a:xfrm>
            <a:off x="6089327" y="0"/>
            <a:ext cx="6102674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" name="流程图: 可选过程 1">
            <a:extLst>
              <a:ext uri="{FF2B5EF4-FFF2-40B4-BE49-F238E27FC236}">
                <a16:creationId xmlns:a16="http://schemas.microsoft.com/office/drawing/2014/main" id="{2B8EF600-2033-E702-DD74-3037639A8E00}"/>
              </a:ext>
            </a:extLst>
          </p:cNvPr>
          <p:cNvSpPr/>
          <p:nvPr/>
        </p:nvSpPr>
        <p:spPr>
          <a:xfrm>
            <a:off x="1324038" y="5221102"/>
            <a:ext cx="3434578" cy="5847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C000"/>
                </a:solidFill>
                <a:latin typeface="Roboto Regular"/>
              </a:rPr>
              <a:t>Server HW</a:t>
            </a:r>
            <a:endParaRPr lang="zh-CN" altLang="en-US" sz="2400" b="1" dirty="0">
              <a:solidFill>
                <a:srgbClr val="FFC000"/>
              </a:solidFill>
              <a:latin typeface="Roboto Regular"/>
            </a:endParaRPr>
          </a:p>
        </p:txBody>
      </p:sp>
      <p:sp>
        <p:nvSpPr>
          <p:cNvPr id="75" name="流程图: 可选过程 74">
            <a:extLst>
              <a:ext uri="{FF2B5EF4-FFF2-40B4-BE49-F238E27FC236}">
                <a16:creationId xmlns:a16="http://schemas.microsoft.com/office/drawing/2014/main" id="{429AF042-DAAF-90C8-4FF7-806E467A8EF9}"/>
              </a:ext>
            </a:extLst>
          </p:cNvPr>
          <p:cNvSpPr/>
          <p:nvPr/>
        </p:nvSpPr>
        <p:spPr>
          <a:xfrm>
            <a:off x="1324038" y="4480145"/>
            <a:ext cx="3434578" cy="5847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C000"/>
                </a:solidFill>
                <a:latin typeface="Roboto Regular"/>
              </a:rPr>
              <a:t>Host OS1</a:t>
            </a:r>
            <a:endParaRPr lang="zh-CN" altLang="en-US" sz="2400" b="1" dirty="0">
              <a:solidFill>
                <a:srgbClr val="FFC000"/>
              </a:solidFill>
              <a:latin typeface="Roboto Regular"/>
            </a:endParaRPr>
          </a:p>
        </p:txBody>
      </p:sp>
      <p:sp>
        <p:nvSpPr>
          <p:cNvPr id="78" name="流程图: 可选过程 77">
            <a:extLst>
              <a:ext uri="{FF2B5EF4-FFF2-40B4-BE49-F238E27FC236}">
                <a16:creationId xmlns:a16="http://schemas.microsoft.com/office/drawing/2014/main" id="{7C3368B0-FF39-3B1E-FECE-69209F3DEC0C}"/>
              </a:ext>
            </a:extLst>
          </p:cNvPr>
          <p:cNvSpPr/>
          <p:nvPr/>
        </p:nvSpPr>
        <p:spPr>
          <a:xfrm>
            <a:off x="1324038" y="3739188"/>
            <a:ext cx="3434578" cy="5847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C000"/>
                </a:solidFill>
                <a:latin typeface="Roboto Regular"/>
              </a:rPr>
              <a:t>Hypervisor</a:t>
            </a:r>
            <a:endParaRPr lang="zh-CN" altLang="en-US" sz="2400" b="1" dirty="0">
              <a:solidFill>
                <a:srgbClr val="FFC000"/>
              </a:solidFill>
              <a:latin typeface="Roboto Regular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7A7F5F8-8BD9-62E4-2795-C6174EE88727}"/>
              </a:ext>
            </a:extLst>
          </p:cNvPr>
          <p:cNvGrpSpPr/>
          <p:nvPr/>
        </p:nvGrpSpPr>
        <p:grpSpPr>
          <a:xfrm>
            <a:off x="1324038" y="1475549"/>
            <a:ext cx="1676800" cy="2107458"/>
            <a:chOff x="1314975" y="1634315"/>
            <a:chExt cx="1676800" cy="21074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467BCE6-2E49-2392-368B-1916C56EC6A8}"/>
                </a:ext>
              </a:extLst>
            </p:cNvPr>
            <p:cNvSpPr/>
            <p:nvPr/>
          </p:nvSpPr>
          <p:spPr>
            <a:xfrm>
              <a:off x="1314975" y="1634315"/>
              <a:ext cx="1676800" cy="2107458"/>
            </a:xfrm>
            <a:prstGeom prst="rect">
              <a:avLst/>
            </a:prstGeom>
            <a:noFill/>
            <a:ln w="38100">
              <a:solidFill>
                <a:schemeClr val="accent4">
                  <a:lumMod val="40000"/>
                  <a:lumOff val="60000"/>
                  <a:alpha val="50000"/>
                </a:schemeClr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88" name="流程图: 可选过程 87">
              <a:extLst>
                <a:ext uri="{FF2B5EF4-FFF2-40B4-BE49-F238E27FC236}">
                  <a16:creationId xmlns:a16="http://schemas.microsoft.com/office/drawing/2014/main" id="{B61810B8-0B97-79CC-BE23-242F23B2F949}"/>
                </a:ext>
              </a:extLst>
            </p:cNvPr>
            <p:cNvSpPr/>
            <p:nvPr/>
          </p:nvSpPr>
          <p:spPr>
            <a:xfrm>
              <a:off x="1391175" y="3108313"/>
              <a:ext cx="1524400" cy="4849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Roboto Regular"/>
                </a:rPr>
                <a:t>Guest OS2</a:t>
              </a:r>
              <a:endParaRPr lang="zh-CN" altLang="en-US" sz="2000" b="1" dirty="0">
                <a:solidFill>
                  <a:srgbClr val="FFC000"/>
                </a:solidFill>
                <a:latin typeface="Roboto Regular"/>
              </a:endParaRPr>
            </a:p>
          </p:txBody>
        </p:sp>
        <p:sp>
          <p:nvSpPr>
            <p:cNvPr id="89" name="流程图: 可选过程 88">
              <a:extLst>
                <a:ext uri="{FF2B5EF4-FFF2-40B4-BE49-F238E27FC236}">
                  <a16:creationId xmlns:a16="http://schemas.microsoft.com/office/drawing/2014/main" id="{62C9BDCB-5992-E14D-4E6E-4D31C6DEF4DF}"/>
                </a:ext>
              </a:extLst>
            </p:cNvPr>
            <p:cNvSpPr/>
            <p:nvPr/>
          </p:nvSpPr>
          <p:spPr>
            <a:xfrm>
              <a:off x="1391175" y="2421104"/>
              <a:ext cx="1524400" cy="4849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Roboto Regular"/>
                </a:rPr>
                <a:t>Bins/Libs</a:t>
              </a:r>
              <a:endParaRPr lang="zh-CN" altLang="en-US" sz="2000" b="1" dirty="0">
                <a:solidFill>
                  <a:srgbClr val="FFC000"/>
                </a:solidFill>
                <a:latin typeface="Roboto Regular"/>
              </a:endParaRPr>
            </a:p>
          </p:txBody>
        </p:sp>
        <p:sp>
          <p:nvSpPr>
            <p:cNvPr id="90" name="流程图: 可选过程 89">
              <a:extLst>
                <a:ext uri="{FF2B5EF4-FFF2-40B4-BE49-F238E27FC236}">
                  <a16:creationId xmlns:a16="http://schemas.microsoft.com/office/drawing/2014/main" id="{A839FBA6-9B33-F905-33B5-2D689EBF7F61}"/>
                </a:ext>
              </a:extLst>
            </p:cNvPr>
            <p:cNvSpPr/>
            <p:nvPr/>
          </p:nvSpPr>
          <p:spPr>
            <a:xfrm>
              <a:off x="1391175" y="1729995"/>
              <a:ext cx="1524400" cy="4849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Roboto Regular"/>
                </a:rPr>
                <a:t>App A</a:t>
              </a:r>
              <a:endParaRPr lang="zh-CN" altLang="en-US" sz="2000" b="1" dirty="0">
                <a:solidFill>
                  <a:srgbClr val="FFC000"/>
                </a:solidFill>
                <a:latin typeface="Roboto Regular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3DDA25F-D9AE-7FEE-77D2-D63AC059C594}"/>
              </a:ext>
            </a:extLst>
          </p:cNvPr>
          <p:cNvGrpSpPr/>
          <p:nvPr/>
        </p:nvGrpSpPr>
        <p:grpSpPr>
          <a:xfrm>
            <a:off x="3108526" y="1475549"/>
            <a:ext cx="1676800" cy="2107458"/>
            <a:chOff x="1314975" y="1634315"/>
            <a:chExt cx="1676800" cy="2107458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644657C-58C7-CE4C-C890-817BF9642449}"/>
                </a:ext>
              </a:extLst>
            </p:cNvPr>
            <p:cNvSpPr/>
            <p:nvPr/>
          </p:nvSpPr>
          <p:spPr>
            <a:xfrm>
              <a:off x="1314975" y="1634315"/>
              <a:ext cx="1676800" cy="2107458"/>
            </a:xfrm>
            <a:prstGeom prst="rect">
              <a:avLst/>
            </a:prstGeom>
            <a:noFill/>
            <a:ln w="38100">
              <a:solidFill>
                <a:schemeClr val="accent4">
                  <a:lumMod val="40000"/>
                  <a:lumOff val="60000"/>
                  <a:alpha val="50000"/>
                </a:schemeClr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93" name="流程图: 可选过程 92">
              <a:extLst>
                <a:ext uri="{FF2B5EF4-FFF2-40B4-BE49-F238E27FC236}">
                  <a16:creationId xmlns:a16="http://schemas.microsoft.com/office/drawing/2014/main" id="{2966CBAE-9D8B-0DB3-944D-B8750311C3FB}"/>
                </a:ext>
              </a:extLst>
            </p:cNvPr>
            <p:cNvSpPr/>
            <p:nvPr/>
          </p:nvSpPr>
          <p:spPr>
            <a:xfrm>
              <a:off x="1391175" y="3108313"/>
              <a:ext cx="1524400" cy="4849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Roboto Regular"/>
                </a:rPr>
                <a:t>Guest OS2</a:t>
              </a:r>
              <a:endParaRPr lang="zh-CN" altLang="en-US" sz="2000" b="1" dirty="0">
                <a:solidFill>
                  <a:srgbClr val="FFC000"/>
                </a:solidFill>
                <a:latin typeface="Roboto Regular"/>
              </a:endParaRPr>
            </a:p>
          </p:txBody>
        </p:sp>
        <p:sp>
          <p:nvSpPr>
            <p:cNvPr id="94" name="流程图: 可选过程 93">
              <a:extLst>
                <a:ext uri="{FF2B5EF4-FFF2-40B4-BE49-F238E27FC236}">
                  <a16:creationId xmlns:a16="http://schemas.microsoft.com/office/drawing/2014/main" id="{F17C571A-5972-202A-8F25-CACE209A7178}"/>
                </a:ext>
              </a:extLst>
            </p:cNvPr>
            <p:cNvSpPr/>
            <p:nvPr/>
          </p:nvSpPr>
          <p:spPr>
            <a:xfrm>
              <a:off x="1391175" y="2421104"/>
              <a:ext cx="1524400" cy="4849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Roboto Regular"/>
                </a:rPr>
                <a:t>Bins/Libs</a:t>
              </a:r>
              <a:endParaRPr lang="zh-CN" altLang="en-US" sz="2000" b="1" dirty="0">
                <a:solidFill>
                  <a:srgbClr val="FFC000"/>
                </a:solidFill>
                <a:latin typeface="Roboto Regular"/>
              </a:endParaRPr>
            </a:p>
          </p:txBody>
        </p:sp>
        <p:sp>
          <p:nvSpPr>
            <p:cNvPr id="95" name="流程图: 可选过程 94">
              <a:extLst>
                <a:ext uri="{FF2B5EF4-FFF2-40B4-BE49-F238E27FC236}">
                  <a16:creationId xmlns:a16="http://schemas.microsoft.com/office/drawing/2014/main" id="{8B16DBE6-A797-6E3A-CAB8-0241EE92B6B9}"/>
                </a:ext>
              </a:extLst>
            </p:cNvPr>
            <p:cNvSpPr/>
            <p:nvPr/>
          </p:nvSpPr>
          <p:spPr>
            <a:xfrm>
              <a:off x="1391175" y="1729995"/>
              <a:ext cx="1524400" cy="4849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Roboto Regular"/>
                </a:rPr>
                <a:t>App B</a:t>
              </a:r>
              <a:endParaRPr lang="zh-CN" altLang="en-US" sz="2000" b="1" dirty="0">
                <a:solidFill>
                  <a:srgbClr val="FFC000"/>
                </a:solidFill>
                <a:latin typeface="Roboto Regular"/>
              </a:endParaRPr>
            </a:p>
          </p:txBody>
        </p:sp>
      </p:grpSp>
      <p:sp>
        <p:nvSpPr>
          <p:cNvPr id="96" name="流程图: 可选过程 95">
            <a:extLst>
              <a:ext uri="{FF2B5EF4-FFF2-40B4-BE49-F238E27FC236}">
                <a16:creationId xmlns:a16="http://schemas.microsoft.com/office/drawing/2014/main" id="{CF8EDD4A-5382-1708-4A3A-462C7928E96B}"/>
              </a:ext>
            </a:extLst>
          </p:cNvPr>
          <p:cNvSpPr/>
          <p:nvPr/>
        </p:nvSpPr>
        <p:spPr>
          <a:xfrm>
            <a:off x="7420037" y="5221102"/>
            <a:ext cx="3434578" cy="584775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Roboto Regular"/>
              </a:rPr>
              <a:t>Server HW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Roboto Regular"/>
            </a:endParaRPr>
          </a:p>
        </p:txBody>
      </p:sp>
      <p:sp>
        <p:nvSpPr>
          <p:cNvPr id="97" name="流程图: 可选过程 96">
            <a:extLst>
              <a:ext uri="{FF2B5EF4-FFF2-40B4-BE49-F238E27FC236}">
                <a16:creationId xmlns:a16="http://schemas.microsoft.com/office/drawing/2014/main" id="{BD1E0118-05AB-1107-CCC4-A241E441EF96}"/>
              </a:ext>
            </a:extLst>
          </p:cNvPr>
          <p:cNvSpPr/>
          <p:nvPr/>
        </p:nvSpPr>
        <p:spPr>
          <a:xfrm>
            <a:off x="7420037" y="4480145"/>
            <a:ext cx="3434578" cy="584775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Roboto Regular"/>
              </a:rPr>
              <a:t>Host OS1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Roboto Regular"/>
            </a:endParaRPr>
          </a:p>
        </p:txBody>
      </p:sp>
      <p:sp>
        <p:nvSpPr>
          <p:cNvPr id="98" name="流程图: 可选过程 97">
            <a:extLst>
              <a:ext uri="{FF2B5EF4-FFF2-40B4-BE49-F238E27FC236}">
                <a16:creationId xmlns:a16="http://schemas.microsoft.com/office/drawing/2014/main" id="{4F859FF8-1089-0E4C-9D4D-884541227A4A}"/>
              </a:ext>
            </a:extLst>
          </p:cNvPr>
          <p:cNvSpPr/>
          <p:nvPr/>
        </p:nvSpPr>
        <p:spPr>
          <a:xfrm>
            <a:off x="7420037" y="3739188"/>
            <a:ext cx="3434578" cy="584775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Roboto Regular"/>
              </a:rPr>
              <a:t>Container</a:t>
            </a:r>
            <a:r>
              <a:rPr lang="en-US" altLang="zh-CN" sz="2400" b="1" dirty="0">
                <a:solidFill>
                  <a:srgbClr val="0070C0"/>
                </a:solidFill>
                <a:latin typeface="Roboto Regular"/>
              </a:rPr>
              <a:t>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Roboto Regular"/>
              </a:rPr>
              <a:t>Engine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Roboto Regular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C701936-F304-9311-EF6A-94E3E1B4284F}"/>
              </a:ext>
            </a:extLst>
          </p:cNvPr>
          <p:cNvGrpSpPr/>
          <p:nvPr/>
        </p:nvGrpSpPr>
        <p:grpSpPr>
          <a:xfrm>
            <a:off x="7424815" y="2184541"/>
            <a:ext cx="1676800" cy="1396130"/>
            <a:chOff x="7491535" y="1924120"/>
            <a:chExt cx="1676800" cy="139613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C79F16F6-4D35-05E4-080D-32C3FE7B05F5}"/>
                </a:ext>
              </a:extLst>
            </p:cNvPr>
            <p:cNvSpPr/>
            <p:nvPr/>
          </p:nvSpPr>
          <p:spPr>
            <a:xfrm>
              <a:off x="7491535" y="1924120"/>
              <a:ext cx="1676800" cy="1396130"/>
            </a:xfrm>
            <a:prstGeom prst="rect">
              <a:avLst/>
            </a:prstGeom>
            <a:noFill/>
            <a:ln w="38100">
              <a:solidFill>
                <a:schemeClr val="accent4">
                  <a:lumMod val="40000"/>
                  <a:lumOff val="60000"/>
                  <a:alpha val="50000"/>
                </a:schemeClr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流程图: 可选过程 101">
              <a:extLst>
                <a:ext uri="{FF2B5EF4-FFF2-40B4-BE49-F238E27FC236}">
                  <a16:creationId xmlns:a16="http://schemas.microsoft.com/office/drawing/2014/main" id="{52E0BBA1-2921-C958-B50F-8D50D1F36D11}"/>
                </a:ext>
              </a:extLst>
            </p:cNvPr>
            <p:cNvSpPr/>
            <p:nvPr/>
          </p:nvSpPr>
          <p:spPr>
            <a:xfrm>
              <a:off x="7567735" y="2710908"/>
              <a:ext cx="1524400" cy="484961"/>
            </a:xfrm>
            <a:prstGeom prst="flowChartAlternateProcess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Roboto Regular"/>
                </a:rPr>
                <a:t>Bins/Libs</a:t>
              </a: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Roboto Regular"/>
              </a:endParaRPr>
            </a:p>
          </p:txBody>
        </p:sp>
        <p:sp>
          <p:nvSpPr>
            <p:cNvPr id="103" name="流程图: 可选过程 102">
              <a:extLst>
                <a:ext uri="{FF2B5EF4-FFF2-40B4-BE49-F238E27FC236}">
                  <a16:creationId xmlns:a16="http://schemas.microsoft.com/office/drawing/2014/main" id="{B19847B8-B205-CB4A-FE6D-252441EB0801}"/>
                </a:ext>
              </a:extLst>
            </p:cNvPr>
            <p:cNvSpPr/>
            <p:nvPr/>
          </p:nvSpPr>
          <p:spPr>
            <a:xfrm>
              <a:off x="7567735" y="2019799"/>
              <a:ext cx="1524400" cy="484961"/>
            </a:xfrm>
            <a:prstGeom prst="flowChartAlternateProcess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Roboto Regular"/>
                </a:rPr>
                <a:t>App A</a:t>
              </a: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Roboto Regular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DA7226-E3E0-E2F5-54D3-5F162A2720C5}"/>
              </a:ext>
            </a:extLst>
          </p:cNvPr>
          <p:cNvGrpSpPr/>
          <p:nvPr/>
        </p:nvGrpSpPr>
        <p:grpSpPr>
          <a:xfrm>
            <a:off x="9177815" y="2186876"/>
            <a:ext cx="1676800" cy="1396130"/>
            <a:chOff x="9276023" y="1924119"/>
            <a:chExt cx="1676800" cy="1396130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353FE20-003C-6415-09CB-D6EF64A884B4}"/>
                </a:ext>
              </a:extLst>
            </p:cNvPr>
            <p:cNvSpPr/>
            <p:nvPr/>
          </p:nvSpPr>
          <p:spPr>
            <a:xfrm>
              <a:off x="9276023" y="1924119"/>
              <a:ext cx="1676800" cy="1396130"/>
            </a:xfrm>
            <a:prstGeom prst="rect">
              <a:avLst/>
            </a:prstGeom>
            <a:noFill/>
            <a:ln w="38100">
              <a:solidFill>
                <a:schemeClr val="accent4">
                  <a:lumMod val="40000"/>
                  <a:lumOff val="60000"/>
                  <a:alpha val="50000"/>
                </a:schemeClr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7" name="流程图: 可选过程 106">
              <a:extLst>
                <a:ext uri="{FF2B5EF4-FFF2-40B4-BE49-F238E27FC236}">
                  <a16:creationId xmlns:a16="http://schemas.microsoft.com/office/drawing/2014/main" id="{AFB56146-3C1D-6650-5C21-727D9CA15825}"/>
                </a:ext>
              </a:extLst>
            </p:cNvPr>
            <p:cNvSpPr/>
            <p:nvPr/>
          </p:nvSpPr>
          <p:spPr>
            <a:xfrm>
              <a:off x="9352223" y="2710908"/>
              <a:ext cx="1524400" cy="484961"/>
            </a:xfrm>
            <a:prstGeom prst="flowChartAlternateProcess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Roboto Regular"/>
                </a:rPr>
                <a:t>Bins/Libs</a:t>
              </a: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Roboto Regular"/>
              </a:endParaRPr>
            </a:p>
          </p:txBody>
        </p:sp>
        <p:sp>
          <p:nvSpPr>
            <p:cNvPr id="108" name="流程图: 可选过程 107">
              <a:extLst>
                <a:ext uri="{FF2B5EF4-FFF2-40B4-BE49-F238E27FC236}">
                  <a16:creationId xmlns:a16="http://schemas.microsoft.com/office/drawing/2014/main" id="{B72019B7-EE96-25FF-6762-3FA44FB1E4DC}"/>
                </a:ext>
              </a:extLst>
            </p:cNvPr>
            <p:cNvSpPr/>
            <p:nvPr/>
          </p:nvSpPr>
          <p:spPr>
            <a:xfrm>
              <a:off x="9352223" y="2019799"/>
              <a:ext cx="1524400" cy="484961"/>
            </a:xfrm>
            <a:prstGeom prst="flowChartAlternateProcess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Roboto Regular"/>
                </a:rPr>
                <a:t>App</a:t>
              </a:r>
              <a:r>
                <a:rPr lang="en-US" altLang="zh-CN" sz="2000" b="1" dirty="0">
                  <a:solidFill>
                    <a:srgbClr val="0070C0"/>
                  </a:solidFill>
                  <a:latin typeface="Roboto Regular"/>
                </a:rPr>
                <a:t> </a:t>
              </a:r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Roboto Regular"/>
                </a:rPr>
                <a:t>B</a:t>
              </a: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Roboto Regular"/>
              </a:endParaRPr>
            </a:p>
          </p:txBody>
        </p:sp>
      </p:grpSp>
      <p:pic>
        <p:nvPicPr>
          <p:cNvPr id="21" name="图形 20" descr="数据库">
            <a:extLst>
              <a:ext uri="{FF2B5EF4-FFF2-40B4-BE49-F238E27FC236}">
                <a16:creationId xmlns:a16="http://schemas.microsoft.com/office/drawing/2014/main" id="{7D3FF0E1-AAA8-6C55-A498-8261F296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120" y="668677"/>
            <a:ext cx="914400" cy="914400"/>
          </a:xfrm>
          <a:prstGeom prst="rect">
            <a:avLst/>
          </a:prstGeom>
        </p:spPr>
      </p:pic>
      <p:pic>
        <p:nvPicPr>
          <p:cNvPr id="23" name="图形 22" descr="计算机">
            <a:extLst>
              <a:ext uri="{FF2B5EF4-FFF2-40B4-BE49-F238E27FC236}">
                <a16:creationId xmlns:a16="http://schemas.microsoft.com/office/drawing/2014/main" id="{E957567E-0215-B895-9968-F3D512DFF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7678" y="668677"/>
            <a:ext cx="914400" cy="9144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0A00876-A032-4295-7C97-325CEE8493D3}"/>
              </a:ext>
            </a:extLst>
          </p:cNvPr>
          <p:cNvSpPr txBox="1"/>
          <p:nvPr/>
        </p:nvSpPr>
        <p:spPr>
          <a:xfrm>
            <a:off x="1314967" y="5957523"/>
            <a:ext cx="337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虚拟机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C711E8E-1106-BFB8-7125-3815001FD7D0}"/>
              </a:ext>
            </a:extLst>
          </p:cNvPr>
          <p:cNvSpPr txBox="1"/>
          <p:nvPr/>
        </p:nvSpPr>
        <p:spPr>
          <a:xfrm>
            <a:off x="7568144" y="5957523"/>
            <a:ext cx="337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阿里巴巴普惠体 B" panose="00020600040101010101" pitchFamily="18" charset="-122"/>
              </a:rPr>
              <a:t>容器</a:t>
            </a:r>
          </a:p>
        </p:txBody>
      </p:sp>
    </p:spTree>
    <p:extLst>
      <p:ext uri="{BB962C8B-B14F-4D97-AF65-F5344CB8AC3E}">
        <p14:creationId xmlns:p14="http://schemas.microsoft.com/office/powerpoint/2010/main" val="37292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不完整圆 195">
            <a:extLst>
              <a:ext uri="{FF2B5EF4-FFF2-40B4-BE49-F238E27FC236}">
                <a16:creationId xmlns:a16="http://schemas.microsoft.com/office/drawing/2014/main" id="{3C582438-E61D-3BD7-457B-16BCAA49A1D4}"/>
              </a:ext>
            </a:extLst>
          </p:cNvPr>
          <p:cNvSpPr/>
          <p:nvPr/>
        </p:nvSpPr>
        <p:spPr>
          <a:xfrm rot="16200000">
            <a:off x="3474220" y="1397501"/>
            <a:ext cx="5094120" cy="5094120"/>
          </a:xfrm>
          <a:prstGeom prst="pie">
            <a:avLst>
              <a:gd name="adj1" fmla="val 10802205"/>
              <a:gd name="adj2" fmla="val 16200000"/>
            </a:avLst>
          </a:prstGeom>
          <a:gradFill>
            <a:gsLst>
              <a:gs pos="0">
                <a:schemeClr val="accent1">
                  <a:shade val="30000"/>
                  <a:satMod val="115000"/>
                  <a:lumMod val="80000"/>
                  <a:lumOff val="20000"/>
                </a:schemeClr>
              </a:gs>
              <a:gs pos="48000">
                <a:schemeClr val="accent1">
                  <a:shade val="67500"/>
                  <a:satMod val="115000"/>
                  <a:lumMod val="80000"/>
                  <a:lumOff val="20000"/>
                </a:schemeClr>
              </a:gs>
              <a:gs pos="100000">
                <a:schemeClr val="accent1">
                  <a:shade val="100000"/>
                  <a:satMod val="115000"/>
                  <a:lumMod val="80000"/>
                  <a:lumOff val="20000"/>
                </a:scheme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5" name="不完整圆 194">
            <a:extLst>
              <a:ext uri="{FF2B5EF4-FFF2-40B4-BE49-F238E27FC236}">
                <a16:creationId xmlns:a16="http://schemas.microsoft.com/office/drawing/2014/main" id="{60E02DBB-2E95-D17F-4D62-E359217FD55D}"/>
              </a:ext>
            </a:extLst>
          </p:cNvPr>
          <p:cNvSpPr/>
          <p:nvPr/>
        </p:nvSpPr>
        <p:spPr>
          <a:xfrm rot="10800000">
            <a:off x="3471119" y="1397504"/>
            <a:ext cx="5094120" cy="5094120"/>
          </a:xfrm>
          <a:prstGeom prst="pie">
            <a:avLst>
              <a:gd name="adj1" fmla="val 10802205"/>
              <a:gd name="adj2" fmla="val 16200000"/>
            </a:avLst>
          </a:prstGeom>
          <a:gradFill>
            <a:gsLst>
              <a:gs pos="0">
                <a:schemeClr val="accent1">
                  <a:shade val="30000"/>
                  <a:satMod val="115000"/>
                  <a:lumMod val="60000"/>
                  <a:lumOff val="40000"/>
                </a:schemeClr>
              </a:gs>
              <a:gs pos="48000">
                <a:schemeClr val="accent1">
                  <a:shade val="67500"/>
                  <a:satMod val="115000"/>
                  <a:lumMod val="60000"/>
                  <a:lumOff val="40000"/>
                </a:schemeClr>
              </a:gs>
              <a:gs pos="100000">
                <a:schemeClr val="accent1">
                  <a:shade val="100000"/>
                  <a:satMod val="115000"/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4" name="不完整圆 193">
            <a:extLst>
              <a:ext uri="{FF2B5EF4-FFF2-40B4-BE49-F238E27FC236}">
                <a16:creationId xmlns:a16="http://schemas.microsoft.com/office/drawing/2014/main" id="{6408ACFA-5BA5-1A11-59E1-69078FDD6944}"/>
              </a:ext>
            </a:extLst>
          </p:cNvPr>
          <p:cNvSpPr/>
          <p:nvPr/>
        </p:nvSpPr>
        <p:spPr>
          <a:xfrm rot="5400000">
            <a:off x="3478305" y="1397506"/>
            <a:ext cx="5094120" cy="5094120"/>
          </a:xfrm>
          <a:prstGeom prst="pie">
            <a:avLst>
              <a:gd name="adj1" fmla="val 10802205"/>
              <a:gd name="adj2" fmla="val 1620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lumMod val="40000"/>
                  <a:lumOff val="60000"/>
                </a:schemeClr>
              </a:gs>
              <a:gs pos="48000">
                <a:schemeClr val="accent1">
                  <a:shade val="67500"/>
                  <a:satMod val="115000"/>
                  <a:lumMod val="40000"/>
                  <a:lumOff val="60000"/>
                </a:schemeClr>
              </a:gs>
              <a:gs pos="100000">
                <a:schemeClr val="accent1">
                  <a:shade val="100000"/>
                  <a:satMod val="115000"/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不完整圆 18">
            <a:extLst>
              <a:ext uri="{FF2B5EF4-FFF2-40B4-BE49-F238E27FC236}">
                <a16:creationId xmlns:a16="http://schemas.microsoft.com/office/drawing/2014/main" id="{5105F0A0-9430-0F24-9874-5EFA139C0FDB}"/>
              </a:ext>
            </a:extLst>
          </p:cNvPr>
          <p:cNvSpPr/>
          <p:nvPr/>
        </p:nvSpPr>
        <p:spPr>
          <a:xfrm>
            <a:off x="3471119" y="1397506"/>
            <a:ext cx="5094120" cy="5094120"/>
          </a:xfrm>
          <a:prstGeom prst="pie">
            <a:avLst>
              <a:gd name="adj1" fmla="val 10802205"/>
              <a:gd name="adj2" fmla="val 16200000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48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2" name="矩形 111" hidden="1">
            <a:extLst>
              <a:ext uri="{FF2B5EF4-FFF2-40B4-BE49-F238E27FC236}">
                <a16:creationId xmlns:a16="http://schemas.microsoft.com/office/drawing/2014/main" id="{F3A117B3-D953-490B-800C-394A0D35C277}"/>
              </a:ext>
            </a:extLst>
          </p:cNvPr>
          <p:cNvSpPr/>
          <p:nvPr/>
        </p:nvSpPr>
        <p:spPr>
          <a:xfrm>
            <a:off x="5205046" y="0"/>
            <a:ext cx="6986954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BC0349CA-0520-4B15-A04C-DB4AB3707F19}"/>
              </a:ext>
            </a:extLst>
          </p:cNvPr>
          <p:cNvSpPr/>
          <p:nvPr/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7" name="矩形 136" hidden="1">
            <a:extLst>
              <a:ext uri="{FF2B5EF4-FFF2-40B4-BE49-F238E27FC236}">
                <a16:creationId xmlns:a16="http://schemas.microsoft.com/office/drawing/2014/main" id="{30D6CF8C-714B-46FB-92D2-74B295BCB015}"/>
              </a:ext>
            </a:extLst>
          </p:cNvPr>
          <p:cNvSpPr/>
          <p:nvPr/>
        </p:nvSpPr>
        <p:spPr>
          <a:xfrm>
            <a:off x="5712000" y="0"/>
            <a:ext cx="6480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21" name="Freeform 15">
            <a:extLst>
              <a:ext uri="{FF2B5EF4-FFF2-40B4-BE49-F238E27FC236}">
                <a16:creationId xmlns:a16="http://schemas.microsoft.com/office/drawing/2014/main" id="{0006EC3B-467C-E716-98C7-CCADA0A063B0}"/>
              </a:ext>
            </a:extLst>
          </p:cNvPr>
          <p:cNvSpPr>
            <a:spLocks/>
          </p:cNvSpPr>
          <p:nvPr/>
        </p:nvSpPr>
        <p:spPr bwMode="auto">
          <a:xfrm>
            <a:off x="6025366" y="1792027"/>
            <a:ext cx="1339323" cy="2082961"/>
          </a:xfrm>
          <a:custGeom>
            <a:avLst/>
            <a:gdLst>
              <a:gd name="T0" fmla="*/ 0 w 8671"/>
              <a:gd name="T1" fmla="*/ 0 h 13488"/>
              <a:gd name="T2" fmla="*/ 8671 w 8671"/>
              <a:gd name="T3" fmla="*/ 3155 h 13488"/>
              <a:gd name="T4" fmla="*/ 0 w 8671"/>
              <a:gd name="T5" fmla="*/ 13488 h 13488"/>
              <a:gd name="T6" fmla="*/ 0 w 8671"/>
              <a:gd name="T7" fmla="*/ 0 h 1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71" h="13488">
                <a:moveTo>
                  <a:pt x="0" y="0"/>
                </a:moveTo>
                <a:cubicBezTo>
                  <a:pt x="3172" y="0"/>
                  <a:pt x="6242" y="1117"/>
                  <a:pt x="8671" y="3155"/>
                </a:cubicBezTo>
                <a:lnTo>
                  <a:pt x="0" y="13488"/>
                </a:lnTo>
                <a:lnTo>
                  <a:pt x="0" y="0"/>
                </a:lnTo>
                <a:close/>
              </a:path>
            </a:pathLst>
          </a:custGeom>
          <a:noFill/>
          <a:ln w="19050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22" name="Freeform 17">
            <a:extLst>
              <a:ext uri="{FF2B5EF4-FFF2-40B4-BE49-F238E27FC236}">
                <a16:creationId xmlns:a16="http://schemas.microsoft.com/office/drawing/2014/main" id="{70C47A4B-EE4E-9A67-9F79-EE565CB6BC24}"/>
              </a:ext>
            </a:extLst>
          </p:cNvPr>
          <p:cNvSpPr>
            <a:spLocks/>
          </p:cNvSpPr>
          <p:nvPr/>
        </p:nvSpPr>
        <p:spPr bwMode="auto">
          <a:xfrm>
            <a:off x="6025366" y="2278351"/>
            <a:ext cx="2052083" cy="1596637"/>
          </a:xfrm>
          <a:custGeom>
            <a:avLst/>
            <a:gdLst>
              <a:gd name="T0" fmla="*/ 4336 w 6642"/>
              <a:gd name="T1" fmla="*/ 0 h 5166"/>
              <a:gd name="T2" fmla="*/ 6642 w 6642"/>
              <a:gd name="T3" fmla="*/ 3995 h 5166"/>
              <a:gd name="T4" fmla="*/ 0 w 6642"/>
              <a:gd name="T5" fmla="*/ 5166 h 5166"/>
              <a:gd name="T6" fmla="*/ 4336 w 6642"/>
              <a:gd name="T7" fmla="*/ 0 h 5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42" h="5166">
                <a:moveTo>
                  <a:pt x="4336" y="0"/>
                </a:moveTo>
                <a:cubicBezTo>
                  <a:pt x="5550" y="1019"/>
                  <a:pt x="6367" y="2434"/>
                  <a:pt x="6642" y="3995"/>
                </a:cubicBezTo>
                <a:lnTo>
                  <a:pt x="0" y="5166"/>
                </a:lnTo>
                <a:lnTo>
                  <a:pt x="4336" y="0"/>
                </a:lnTo>
                <a:close/>
              </a:path>
            </a:pathLst>
          </a:custGeom>
          <a:noFill/>
          <a:ln w="19050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23" name="Freeform 19">
            <a:extLst>
              <a:ext uri="{FF2B5EF4-FFF2-40B4-BE49-F238E27FC236}">
                <a16:creationId xmlns:a16="http://schemas.microsoft.com/office/drawing/2014/main" id="{639B0166-5319-99B1-58FC-F5EAD7344F0D}"/>
              </a:ext>
            </a:extLst>
          </p:cNvPr>
          <p:cNvSpPr>
            <a:spLocks/>
          </p:cNvSpPr>
          <p:nvPr/>
        </p:nvSpPr>
        <p:spPr bwMode="auto">
          <a:xfrm>
            <a:off x="6025366" y="3513460"/>
            <a:ext cx="2136998" cy="1402364"/>
          </a:xfrm>
          <a:custGeom>
            <a:avLst/>
            <a:gdLst>
              <a:gd name="T0" fmla="*/ 6642 w 6918"/>
              <a:gd name="T1" fmla="*/ 0 h 4544"/>
              <a:gd name="T2" fmla="*/ 5841 w 6918"/>
              <a:gd name="T3" fmla="*/ 4544 h 4544"/>
              <a:gd name="T4" fmla="*/ 0 w 6918"/>
              <a:gd name="T5" fmla="*/ 1171 h 4544"/>
              <a:gd name="T6" fmla="*/ 6642 w 6918"/>
              <a:gd name="T7" fmla="*/ 0 h 4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8" h="4544">
                <a:moveTo>
                  <a:pt x="6642" y="0"/>
                </a:moveTo>
                <a:cubicBezTo>
                  <a:pt x="6918" y="1562"/>
                  <a:pt x="6634" y="3170"/>
                  <a:pt x="5841" y="4544"/>
                </a:cubicBezTo>
                <a:lnTo>
                  <a:pt x="0" y="1171"/>
                </a:lnTo>
                <a:lnTo>
                  <a:pt x="6642" y="0"/>
                </a:lnTo>
                <a:close/>
              </a:path>
            </a:pathLst>
          </a:custGeom>
          <a:noFill/>
          <a:ln w="19050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A331C386-B51D-2BCA-EF82-3E067B76007E}"/>
              </a:ext>
            </a:extLst>
          </p:cNvPr>
          <p:cNvSpPr/>
          <p:nvPr/>
        </p:nvSpPr>
        <p:spPr>
          <a:xfrm>
            <a:off x="4879200" y="2798400"/>
            <a:ext cx="2292331" cy="2292332"/>
          </a:xfrm>
          <a:prstGeom prst="ellipse">
            <a:avLst/>
          </a:prstGeom>
          <a:gradFill>
            <a:gsLst>
              <a:gs pos="100000">
                <a:srgbClr val="DF6613"/>
              </a:gs>
              <a:gs pos="21000">
                <a:srgbClr val="FFC000"/>
              </a:gs>
            </a:gsLst>
            <a:lin ang="2700000" scaled="1"/>
          </a:gra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boto Regular"/>
                <a:ea typeface="思源黑体 CN Regular"/>
                <a:cs typeface="+mn-cs"/>
              </a:rPr>
              <a:t>特点</a:t>
            </a:r>
          </a:p>
        </p:txBody>
      </p:sp>
      <p:sp>
        <p:nvSpPr>
          <p:cNvPr id="157" name="任意多边形: 形状 156">
            <a:extLst>
              <a:ext uri="{FF2B5EF4-FFF2-40B4-BE49-F238E27FC236}">
                <a16:creationId xmlns:a16="http://schemas.microsoft.com/office/drawing/2014/main" id="{50E1FF19-8911-E5A8-02FC-3876E8E81CB4}"/>
              </a:ext>
            </a:extLst>
          </p:cNvPr>
          <p:cNvSpPr/>
          <p:nvPr/>
        </p:nvSpPr>
        <p:spPr>
          <a:xfrm>
            <a:off x="5529627" y="319593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20201D"/>
          </a:solidFill>
          <a:ln w="19050" cap="flat">
            <a:solidFill>
              <a:srgbClr val="20201D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5774EE23-7F24-4699-33A4-14A2369919DB}"/>
              </a:ext>
            </a:extLst>
          </p:cNvPr>
          <p:cNvSpPr txBox="1"/>
          <p:nvPr/>
        </p:nvSpPr>
        <p:spPr>
          <a:xfrm>
            <a:off x="738321" y="736944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容器化的特点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886C529-BD74-9AEB-D576-5DFE3C70CA8A}"/>
              </a:ext>
            </a:extLst>
          </p:cNvPr>
          <p:cNvCxnSpPr/>
          <p:nvPr/>
        </p:nvCxnSpPr>
        <p:spPr>
          <a:xfrm flipV="1">
            <a:off x="7264627" y="1873407"/>
            <a:ext cx="1164153" cy="1164153"/>
          </a:xfrm>
          <a:prstGeom prst="line">
            <a:avLst/>
          </a:prstGeom>
          <a:ln w="28575">
            <a:solidFill>
              <a:srgbClr val="F0A11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9" name="直接连接符 208">
            <a:extLst>
              <a:ext uri="{FF2B5EF4-FFF2-40B4-BE49-F238E27FC236}">
                <a16:creationId xmlns:a16="http://schemas.microsoft.com/office/drawing/2014/main" id="{D650DCB3-A9A3-2982-72B4-205F23FCC748}"/>
              </a:ext>
            </a:extLst>
          </p:cNvPr>
          <p:cNvCxnSpPr>
            <a:cxnSpLocks/>
          </p:cNvCxnSpPr>
          <p:nvPr/>
        </p:nvCxnSpPr>
        <p:spPr>
          <a:xfrm flipV="1">
            <a:off x="8405899" y="1870879"/>
            <a:ext cx="1629950" cy="19419"/>
          </a:xfrm>
          <a:prstGeom prst="line">
            <a:avLst/>
          </a:prstGeom>
          <a:ln w="28575">
            <a:solidFill>
              <a:srgbClr val="F0A11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1" name="直接连接符 210">
            <a:extLst>
              <a:ext uri="{FF2B5EF4-FFF2-40B4-BE49-F238E27FC236}">
                <a16:creationId xmlns:a16="http://schemas.microsoft.com/office/drawing/2014/main" id="{503F9A81-6857-A8A5-51D6-48B631C8E6F1}"/>
              </a:ext>
            </a:extLst>
          </p:cNvPr>
          <p:cNvCxnSpPr>
            <a:cxnSpLocks/>
          </p:cNvCxnSpPr>
          <p:nvPr/>
        </p:nvCxnSpPr>
        <p:spPr>
          <a:xfrm>
            <a:off x="7276289" y="5090732"/>
            <a:ext cx="1164153" cy="839790"/>
          </a:xfrm>
          <a:prstGeom prst="line">
            <a:avLst/>
          </a:prstGeom>
          <a:ln w="28575">
            <a:solidFill>
              <a:srgbClr val="F0A11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2" name="直接连接符 211">
            <a:extLst>
              <a:ext uri="{FF2B5EF4-FFF2-40B4-BE49-F238E27FC236}">
                <a16:creationId xmlns:a16="http://schemas.microsoft.com/office/drawing/2014/main" id="{4F5B8AF8-06C4-EFC4-98CB-EF2658ED6834}"/>
              </a:ext>
            </a:extLst>
          </p:cNvPr>
          <p:cNvCxnSpPr>
            <a:cxnSpLocks/>
          </p:cNvCxnSpPr>
          <p:nvPr/>
        </p:nvCxnSpPr>
        <p:spPr>
          <a:xfrm flipV="1">
            <a:off x="8440442" y="5920810"/>
            <a:ext cx="1629950" cy="19419"/>
          </a:xfrm>
          <a:prstGeom prst="line">
            <a:avLst/>
          </a:prstGeom>
          <a:ln w="28575">
            <a:solidFill>
              <a:srgbClr val="F0A11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5" name="直接连接符 214">
            <a:extLst>
              <a:ext uri="{FF2B5EF4-FFF2-40B4-BE49-F238E27FC236}">
                <a16:creationId xmlns:a16="http://schemas.microsoft.com/office/drawing/2014/main" id="{1012A9A9-A551-F4E0-234D-9067CF1AA93D}"/>
              </a:ext>
            </a:extLst>
          </p:cNvPr>
          <p:cNvCxnSpPr>
            <a:cxnSpLocks/>
          </p:cNvCxnSpPr>
          <p:nvPr/>
        </p:nvCxnSpPr>
        <p:spPr>
          <a:xfrm flipH="1" flipV="1">
            <a:off x="3229583" y="1964987"/>
            <a:ext cx="1391055" cy="1011677"/>
          </a:xfrm>
          <a:prstGeom prst="line">
            <a:avLst/>
          </a:prstGeom>
          <a:ln w="28575">
            <a:solidFill>
              <a:srgbClr val="F0A11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6" name="直接连接符 215">
            <a:extLst>
              <a:ext uri="{FF2B5EF4-FFF2-40B4-BE49-F238E27FC236}">
                <a16:creationId xmlns:a16="http://schemas.microsoft.com/office/drawing/2014/main" id="{066D892D-8634-528F-4361-4E40A3835E1C}"/>
              </a:ext>
            </a:extLst>
          </p:cNvPr>
          <p:cNvCxnSpPr>
            <a:cxnSpLocks/>
          </p:cNvCxnSpPr>
          <p:nvPr/>
        </p:nvCxnSpPr>
        <p:spPr>
          <a:xfrm flipV="1">
            <a:off x="1605248" y="1976852"/>
            <a:ext cx="1629950" cy="19419"/>
          </a:xfrm>
          <a:prstGeom prst="line">
            <a:avLst/>
          </a:prstGeom>
          <a:ln w="28575">
            <a:solidFill>
              <a:srgbClr val="F0A11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A0A058C0-08F6-A85E-0A71-073E2A55F9B1}"/>
              </a:ext>
            </a:extLst>
          </p:cNvPr>
          <p:cNvCxnSpPr>
            <a:cxnSpLocks/>
          </p:cNvCxnSpPr>
          <p:nvPr/>
        </p:nvCxnSpPr>
        <p:spPr>
          <a:xfrm flipV="1">
            <a:off x="1708090" y="5975522"/>
            <a:ext cx="1629950" cy="19419"/>
          </a:xfrm>
          <a:prstGeom prst="line">
            <a:avLst/>
          </a:prstGeom>
          <a:ln w="28575">
            <a:solidFill>
              <a:srgbClr val="F0A11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09A37011-2F61-88E5-0D2F-9D7588EF5039}"/>
              </a:ext>
            </a:extLst>
          </p:cNvPr>
          <p:cNvCxnSpPr>
            <a:cxnSpLocks/>
          </p:cNvCxnSpPr>
          <p:nvPr/>
        </p:nvCxnSpPr>
        <p:spPr>
          <a:xfrm flipV="1">
            <a:off x="3345225" y="5090732"/>
            <a:ext cx="1182174" cy="881560"/>
          </a:xfrm>
          <a:prstGeom prst="line">
            <a:avLst/>
          </a:prstGeom>
          <a:ln w="28575">
            <a:solidFill>
              <a:srgbClr val="F0A11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7423796-FAB2-520D-4720-66A3BC780772}"/>
              </a:ext>
            </a:extLst>
          </p:cNvPr>
          <p:cNvSpPr txBox="1"/>
          <p:nvPr/>
        </p:nvSpPr>
        <p:spPr>
          <a:xfrm>
            <a:off x="1863025" y="15151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0A1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轻量化</a:t>
            </a: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FA8B25FB-63E3-2D2D-4F19-AFB84EEE4CCD}"/>
              </a:ext>
            </a:extLst>
          </p:cNvPr>
          <p:cNvSpPr txBox="1"/>
          <p:nvPr/>
        </p:nvSpPr>
        <p:spPr>
          <a:xfrm>
            <a:off x="8701419" y="14140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0A1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部署快</a:t>
            </a: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533D854A-36A2-1B13-1641-96CC57363F5A}"/>
              </a:ext>
            </a:extLst>
          </p:cNvPr>
          <p:cNvSpPr txBox="1"/>
          <p:nvPr/>
        </p:nvSpPr>
        <p:spPr>
          <a:xfrm>
            <a:off x="8753934" y="54591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0A1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弹性伸缩</a:t>
            </a: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1A8F009C-1719-9F12-1638-6939EF351569}"/>
              </a:ext>
            </a:extLst>
          </p:cNvPr>
          <p:cNvSpPr txBox="1"/>
          <p:nvPr/>
        </p:nvSpPr>
        <p:spPr>
          <a:xfrm>
            <a:off x="2042606" y="551062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0A1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易于移植</a:t>
            </a:r>
          </a:p>
        </p:txBody>
      </p:sp>
    </p:spTree>
    <p:extLst>
      <p:ext uri="{BB962C8B-B14F-4D97-AF65-F5344CB8AC3E}">
        <p14:creationId xmlns:p14="http://schemas.microsoft.com/office/powerpoint/2010/main" val="149147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 hidden="1">
            <a:extLst>
              <a:ext uri="{FF2B5EF4-FFF2-40B4-BE49-F238E27FC236}">
                <a16:creationId xmlns:a16="http://schemas.microsoft.com/office/drawing/2014/main" id="{F3A117B3-D953-490B-800C-394A0D35C277}"/>
              </a:ext>
            </a:extLst>
          </p:cNvPr>
          <p:cNvSpPr/>
          <p:nvPr/>
        </p:nvSpPr>
        <p:spPr>
          <a:xfrm>
            <a:off x="5205046" y="0"/>
            <a:ext cx="6986954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BC0349CA-0520-4B15-A04C-DB4AB3707F19}"/>
              </a:ext>
            </a:extLst>
          </p:cNvPr>
          <p:cNvSpPr/>
          <p:nvPr/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7" name="矩形 136" hidden="1">
            <a:extLst>
              <a:ext uri="{FF2B5EF4-FFF2-40B4-BE49-F238E27FC236}">
                <a16:creationId xmlns:a16="http://schemas.microsoft.com/office/drawing/2014/main" id="{30D6CF8C-714B-46FB-92D2-74B295BCB015}"/>
              </a:ext>
            </a:extLst>
          </p:cNvPr>
          <p:cNvSpPr/>
          <p:nvPr/>
        </p:nvSpPr>
        <p:spPr>
          <a:xfrm>
            <a:off x="5712000" y="0"/>
            <a:ext cx="6480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5774EE23-7F24-4699-33A4-14A2369919DB}"/>
              </a:ext>
            </a:extLst>
          </p:cNvPr>
          <p:cNvSpPr txBox="1"/>
          <p:nvPr/>
        </p:nvSpPr>
        <p:spPr>
          <a:xfrm>
            <a:off x="738321" y="736944"/>
            <a:ext cx="30572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相关技术与工具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69BC74-A099-F9AC-48DE-695CD383D347}"/>
              </a:ext>
            </a:extLst>
          </p:cNvPr>
          <p:cNvGrpSpPr/>
          <p:nvPr/>
        </p:nvGrpSpPr>
        <p:grpSpPr>
          <a:xfrm>
            <a:off x="244488" y="1553357"/>
            <a:ext cx="1982648" cy="1982648"/>
            <a:chOff x="808498" y="3878267"/>
            <a:chExt cx="1982648" cy="198264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66FD0FA-F146-946E-55EC-C36110D8D5E5}"/>
                </a:ext>
              </a:extLst>
            </p:cNvPr>
            <p:cNvGrpSpPr/>
            <p:nvPr/>
          </p:nvGrpSpPr>
          <p:grpSpPr>
            <a:xfrm>
              <a:off x="808498" y="3878267"/>
              <a:ext cx="1982648" cy="1982648"/>
              <a:chOff x="5409681" y="1446352"/>
              <a:chExt cx="1982648" cy="1982648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DAD39EA0-64EF-BE9E-1E06-B055FD6BCD08}"/>
                  </a:ext>
                </a:extLst>
              </p:cNvPr>
              <p:cNvSpPr/>
              <p:nvPr/>
            </p:nvSpPr>
            <p:spPr>
              <a:xfrm>
                <a:off x="5409681" y="1446352"/>
                <a:ext cx="1982648" cy="1982648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73000">
                    <a:srgbClr val="DF6613">
                      <a:lumMod val="95000"/>
                      <a:lumOff val="5000"/>
                    </a:srgbClr>
                  </a:gs>
                  <a:gs pos="56000">
                    <a:srgbClr val="DF6613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r="100000" b="100000"/>
                </a:path>
              </a:gradFill>
              <a:ln w="6350">
                <a:noFill/>
              </a:ln>
              <a:effectLst>
                <a:outerShdw blurRad="508000" dist="482600" dir="5400000" sx="90000" sy="9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3074BEFC-E658-B534-71E8-A2C7E5AB7876}"/>
                  </a:ext>
                </a:extLst>
              </p:cNvPr>
              <p:cNvSpPr/>
              <p:nvPr/>
            </p:nvSpPr>
            <p:spPr>
              <a:xfrm>
                <a:off x="5439036" y="2270036"/>
                <a:ext cx="1923938" cy="335280"/>
              </a:xfrm>
              <a:custGeom>
                <a:avLst/>
                <a:gdLst>
                  <a:gd name="connsiteX0" fmla="*/ 0 w 1729740"/>
                  <a:gd name="connsiteY0" fmla="*/ 190500 h 335280"/>
                  <a:gd name="connsiteX1" fmla="*/ 213360 w 1729740"/>
                  <a:gd name="connsiteY1" fmla="*/ 190500 h 335280"/>
                  <a:gd name="connsiteX2" fmla="*/ 236220 w 1729740"/>
                  <a:gd name="connsiteY2" fmla="*/ 22860 h 335280"/>
                  <a:gd name="connsiteX3" fmla="*/ 304800 w 1729740"/>
                  <a:gd name="connsiteY3" fmla="*/ 335280 h 335280"/>
                  <a:gd name="connsiteX4" fmla="*/ 335280 w 1729740"/>
                  <a:gd name="connsiteY4" fmla="*/ 152400 h 335280"/>
                  <a:gd name="connsiteX5" fmla="*/ 1447800 w 1729740"/>
                  <a:gd name="connsiteY5" fmla="*/ 152400 h 335280"/>
                  <a:gd name="connsiteX6" fmla="*/ 1478280 w 1729740"/>
                  <a:gd name="connsiteY6" fmla="*/ 0 h 335280"/>
                  <a:gd name="connsiteX7" fmla="*/ 1531620 w 1729740"/>
                  <a:gd name="connsiteY7" fmla="*/ 312420 h 335280"/>
                  <a:gd name="connsiteX8" fmla="*/ 1584960 w 1729740"/>
                  <a:gd name="connsiteY8" fmla="*/ 129540 h 335280"/>
                  <a:gd name="connsiteX9" fmla="*/ 1729740 w 1729740"/>
                  <a:gd name="connsiteY9" fmla="*/ 129540 h 335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9740" h="335280">
                    <a:moveTo>
                      <a:pt x="0" y="190500"/>
                    </a:moveTo>
                    <a:lnTo>
                      <a:pt x="213360" y="190500"/>
                    </a:lnTo>
                    <a:lnTo>
                      <a:pt x="236220" y="22860"/>
                    </a:lnTo>
                    <a:lnTo>
                      <a:pt x="304800" y="335280"/>
                    </a:lnTo>
                    <a:lnTo>
                      <a:pt x="335280" y="152400"/>
                    </a:lnTo>
                    <a:lnTo>
                      <a:pt x="1447800" y="152400"/>
                    </a:lnTo>
                    <a:lnTo>
                      <a:pt x="1478280" y="0"/>
                    </a:lnTo>
                    <a:lnTo>
                      <a:pt x="1531620" y="312420"/>
                    </a:lnTo>
                    <a:lnTo>
                      <a:pt x="1584960" y="129540"/>
                    </a:lnTo>
                    <a:lnTo>
                      <a:pt x="1729740" y="129540"/>
                    </a:lnTo>
                  </a:path>
                </a:pathLst>
              </a:custGeom>
              <a:noFill/>
              <a:ln w="9525">
                <a:gradFill flip="none" rotWithShape="1">
                  <a:gsLst>
                    <a:gs pos="79600">
                      <a:srgbClr val="FFFFFF"/>
                    </a:gs>
                    <a:gs pos="21112">
                      <a:srgbClr val="FFFFFF"/>
                    </a:gs>
                    <a:gs pos="0">
                      <a:schemeClr val="bg1">
                        <a:alpha val="0"/>
                      </a:schemeClr>
                    </a:gs>
                    <a:gs pos="5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46DF36-BDB5-B09D-9877-E27421617D34}"/>
                </a:ext>
              </a:extLst>
            </p:cNvPr>
            <p:cNvSpPr txBox="1"/>
            <p:nvPr/>
          </p:nvSpPr>
          <p:spPr>
            <a:xfrm>
              <a:off x="1293551" y="4330982"/>
              <a:ext cx="10125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6254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核心</a:t>
              </a:r>
              <a:endParaRPr lang="en-US" altLang="zh-CN" sz="32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r>
                <a:rPr lang="zh-CN" altLang="en-US" sz="3200" dirty="0">
                  <a:solidFill>
                    <a:srgbClr val="06254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技术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98BB1B-9CE6-A37A-8D70-B7688B6A4C28}"/>
              </a:ext>
            </a:extLst>
          </p:cNvPr>
          <p:cNvGrpSpPr/>
          <p:nvPr/>
        </p:nvGrpSpPr>
        <p:grpSpPr>
          <a:xfrm>
            <a:off x="2282258" y="1821406"/>
            <a:ext cx="2249424" cy="369332"/>
            <a:chOff x="3438014" y="4227026"/>
            <a:chExt cx="2249424" cy="369332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5FC48175-908A-A62B-58D9-AA273B5224D6}"/>
                </a:ext>
              </a:extLst>
            </p:cNvPr>
            <p:cNvCxnSpPr/>
            <p:nvPr/>
          </p:nvCxnSpPr>
          <p:spPr>
            <a:xfrm flipH="1">
              <a:off x="3438014" y="4596358"/>
              <a:ext cx="2249424" cy="0"/>
            </a:xfrm>
            <a:prstGeom prst="line">
              <a:avLst/>
            </a:prstGeom>
            <a:ln>
              <a:solidFill>
                <a:srgbClr val="FCC3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AC9F6C-583A-C19D-619C-C33C97AAAB88}"/>
                </a:ext>
              </a:extLst>
            </p:cNvPr>
            <p:cNvSpPr txBox="1"/>
            <p:nvPr/>
          </p:nvSpPr>
          <p:spPr>
            <a:xfrm>
              <a:off x="3669949" y="4227026"/>
              <a:ext cx="1785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DF6613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Namespace</a:t>
              </a:r>
              <a:endParaRPr lang="zh-CN" altLang="en-US" dirty="0">
                <a:solidFill>
                  <a:srgbClr val="DF661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7C0D2F8-D6A4-9244-4A61-6E061945EBAF}"/>
              </a:ext>
            </a:extLst>
          </p:cNvPr>
          <p:cNvGrpSpPr/>
          <p:nvPr/>
        </p:nvGrpSpPr>
        <p:grpSpPr>
          <a:xfrm>
            <a:off x="2282258" y="2898624"/>
            <a:ext cx="2249424" cy="369332"/>
            <a:chOff x="3438014" y="4227026"/>
            <a:chExt cx="2249424" cy="369332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BECEB75-2D94-4829-5BE4-A86754956939}"/>
                </a:ext>
              </a:extLst>
            </p:cNvPr>
            <p:cNvCxnSpPr/>
            <p:nvPr/>
          </p:nvCxnSpPr>
          <p:spPr>
            <a:xfrm flipH="1">
              <a:off x="3438014" y="4596358"/>
              <a:ext cx="2249424" cy="0"/>
            </a:xfrm>
            <a:prstGeom prst="line">
              <a:avLst/>
            </a:prstGeom>
            <a:ln>
              <a:solidFill>
                <a:srgbClr val="FCC3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9CF15C7-B975-2DC9-4C36-BF140F5B9559}"/>
                </a:ext>
              </a:extLst>
            </p:cNvPr>
            <p:cNvSpPr txBox="1"/>
            <p:nvPr/>
          </p:nvSpPr>
          <p:spPr>
            <a:xfrm>
              <a:off x="3669949" y="4227026"/>
              <a:ext cx="1409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>
                  <a:solidFill>
                    <a:srgbClr val="DF6613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Cgroups</a:t>
              </a:r>
              <a:endParaRPr lang="zh-CN" altLang="en-US" dirty="0">
                <a:solidFill>
                  <a:srgbClr val="DF661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AA08A25-5F61-130D-42B6-FEE2C15681C4}"/>
              </a:ext>
            </a:extLst>
          </p:cNvPr>
          <p:cNvGrpSpPr/>
          <p:nvPr/>
        </p:nvGrpSpPr>
        <p:grpSpPr>
          <a:xfrm>
            <a:off x="5104676" y="4445582"/>
            <a:ext cx="1982648" cy="1982648"/>
            <a:chOff x="808498" y="3878267"/>
            <a:chExt cx="1982648" cy="1982648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1948BC96-48CD-9435-0E03-39AFE739FE1B}"/>
                </a:ext>
              </a:extLst>
            </p:cNvPr>
            <p:cNvGrpSpPr/>
            <p:nvPr/>
          </p:nvGrpSpPr>
          <p:grpSpPr>
            <a:xfrm>
              <a:off x="808498" y="3878267"/>
              <a:ext cx="1982648" cy="1982648"/>
              <a:chOff x="5409681" y="1446352"/>
              <a:chExt cx="1982648" cy="198264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08E3A09-70E2-1B9C-B888-AD8373F50A90}"/>
                  </a:ext>
                </a:extLst>
              </p:cNvPr>
              <p:cNvSpPr/>
              <p:nvPr/>
            </p:nvSpPr>
            <p:spPr>
              <a:xfrm>
                <a:off x="5409681" y="1446352"/>
                <a:ext cx="1982648" cy="1982648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73000">
                    <a:srgbClr val="DF6613">
                      <a:lumMod val="95000"/>
                      <a:lumOff val="5000"/>
                    </a:srgbClr>
                  </a:gs>
                  <a:gs pos="56000">
                    <a:srgbClr val="DF6613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r="100000" b="100000"/>
                </a:path>
              </a:gradFill>
              <a:ln w="6350">
                <a:noFill/>
              </a:ln>
              <a:effectLst>
                <a:outerShdw blurRad="508000" dist="482600" dir="5400000" sx="90000" sy="9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193E09B3-015A-C0DC-027C-6AF2E047AA47}"/>
                  </a:ext>
                </a:extLst>
              </p:cNvPr>
              <p:cNvSpPr/>
              <p:nvPr/>
            </p:nvSpPr>
            <p:spPr>
              <a:xfrm>
                <a:off x="5439036" y="2270036"/>
                <a:ext cx="1923938" cy="335280"/>
              </a:xfrm>
              <a:custGeom>
                <a:avLst/>
                <a:gdLst>
                  <a:gd name="connsiteX0" fmla="*/ 0 w 1729740"/>
                  <a:gd name="connsiteY0" fmla="*/ 190500 h 335280"/>
                  <a:gd name="connsiteX1" fmla="*/ 213360 w 1729740"/>
                  <a:gd name="connsiteY1" fmla="*/ 190500 h 335280"/>
                  <a:gd name="connsiteX2" fmla="*/ 236220 w 1729740"/>
                  <a:gd name="connsiteY2" fmla="*/ 22860 h 335280"/>
                  <a:gd name="connsiteX3" fmla="*/ 304800 w 1729740"/>
                  <a:gd name="connsiteY3" fmla="*/ 335280 h 335280"/>
                  <a:gd name="connsiteX4" fmla="*/ 335280 w 1729740"/>
                  <a:gd name="connsiteY4" fmla="*/ 152400 h 335280"/>
                  <a:gd name="connsiteX5" fmla="*/ 1447800 w 1729740"/>
                  <a:gd name="connsiteY5" fmla="*/ 152400 h 335280"/>
                  <a:gd name="connsiteX6" fmla="*/ 1478280 w 1729740"/>
                  <a:gd name="connsiteY6" fmla="*/ 0 h 335280"/>
                  <a:gd name="connsiteX7" fmla="*/ 1531620 w 1729740"/>
                  <a:gd name="connsiteY7" fmla="*/ 312420 h 335280"/>
                  <a:gd name="connsiteX8" fmla="*/ 1584960 w 1729740"/>
                  <a:gd name="connsiteY8" fmla="*/ 129540 h 335280"/>
                  <a:gd name="connsiteX9" fmla="*/ 1729740 w 1729740"/>
                  <a:gd name="connsiteY9" fmla="*/ 129540 h 335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9740" h="335280">
                    <a:moveTo>
                      <a:pt x="0" y="190500"/>
                    </a:moveTo>
                    <a:lnTo>
                      <a:pt x="213360" y="190500"/>
                    </a:lnTo>
                    <a:lnTo>
                      <a:pt x="236220" y="22860"/>
                    </a:lnTo>
                    <a:lnTo>
                      <a:pt x="304800" y="335280"/>
                    </a:lnTo>
                    <a:lnTo>
                      <a:pt x="335280" y="152400"/>
                    </a:lnTo>
                    <a:lnTo>
                      <a:pt x="1447800" y="152400"/>
                    </a:lnTo>
                    <a:lnTo>
                      <a:pt x="1478280" y="0"/>
                    </a:lnTo>
                    <a:lnTo>
                      <a:pt x="1531620" y="312420"/>
                    </a:lnTo>
                    <a:lnTo>
                      <a:pt x="1584960" y="129540"/>
                    </a:lnTo>
                    <a:lnTo>
                      <a:pt x="1729740" y="129540"/>
                    </a:lnTo>
                  </a:path>
                </a:pathLst>
              </a:custGeom>
              <a:noFill/>
              <a:ln w="9525">
                <a:gradFill flip="none" rotWithShape="1">
                  <a:gsLst>
                    <a:gs pos="79600">
                      <a:srgbClr val="FFFFFF"/>
                    </a:gs>
                    <a:gs pos="21112">
                      <a:srgbClr val="FFFFFF"/>
                    </a:gs>
                    <a:gs pos="0">
                      <a:schemeClr val="bg1">
                        <a:alpha val="0"/>
                      </a:schemeClr>
                    </a:gs>
                    <a:gs pos="5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7B59EBE-FFD7-5B28-A1B0-C636719BCDC2}"/>
                </a:ext>
              </a:extLst>
            </p:cNvPr>
            <p:cNvSpPr txBox="1"/>
            <p:nvPr/>
          </p:nvSpPr>
          <p:spPr>
            <a:xfrm>
              <a:off x="1308108" y="4348008"/>
              <a:ext cx="10125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6254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创建工具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B653B21-8123-EDDE-9C2C-41C7ECFCEBE6}"/>
              </a:ext>
            </a:extLst>
          </p:cNvPr>
          <p:cNvGrpSpPr/>
          <p:nvPr/>
        </p:nvGrpSpPr>
        <p:grpSpPr>
          <a:xfrm>
            <a:off x="7414256" y="5067574"/>
            <a:ext cx="2249424" cy="369332"/>
            <a:chOff x="3438014" y="4227026"/>
            <a:chExt cx="2249424" cy="369332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ECEA646-BD48-2706-43D0-F62CA3C007A4}"/>
                </a:ext>
              </a:extLst>
            </p:cNvPr>
            <p:cNvCxnSpPr/>
            <p:nvPr/>
          </p:nvCxnSpPr>
          <p:spPr>
            <a:xfrm flipH="1">
              <a:off x="3438014" y="4596358"/>
              <a:ext cx="2249424" cy="0"/>
            </a:xfrm>
            <a:prstGeom prst="line">
              <a:avLst/>
            </a:prstGeom>
            <a:ln>
              <a:solidFill>
                <a:srgbClr val="FCC3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9CBF1A9-D895-38BF-FE08-4148C91AA8B1}"/>
                </a:ext>
              </a:extLst>
            </p:cNvPr>
            <p:cNvSpPr txBox="1"/>
            <p:nvPr/>
          </p:nvSpPr>
          <p:spPr>
            <a:xfrm>
              <a:off x="3669949" y="4227026"/>
              <a:ext cx="1272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DF6613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Docker</a:t>
              </a:r>
              <a:endParaRPr lang="zh-CN" altLang="en-US" dirty="0">
                <a:solidFill>
                  <a:srgbClr val="DF661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2D134EE-711A-2B7A-3F51-46AB4F3CC181}"/>
              </a:ext>
            </a:extLst>
          </p:cNvPr>
          <p:cNvGrpSpPr/>
          <p:nvPr/>
        </p:nvGrpSpPr>
        <p:grpSpPr>
          <a:xfrm>
            <a:off x="9964547" y="1553357"/>
            <a:ext cx="1982648" cy="1982648"/>
            <a:chOff x="808498" y="3878267"/>
            <a:chExt cx="1982648" cy="198264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AA6CE2E6-E3E9-27EA-B220-C87A5FFA0D0E}"/>
                </a:ext>
              </a:extLst>
            </p:cNvPr>
            <p:cNvGrpSpPr/>
            <p:nvPr/>
          </p:nvGrpSpPr>
          <p:grpSpPr>
            <a:xfrm>
              <a:off x="808498" y="3878267"/>
              <a:ext cx="1982648" cy="1982648"/>
              <a:chOff x="5409681" y="1446352"/>
              <a:chExt cx="1982648" cy="1982648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6D165F0F-44BC-FDBC-B9F8-C30A67C68D99}"/>
                  </a:ext>
                </a:extLst>
              </p:cNvPr>
              <p:cNvSpPr/>
              <p:nvPr/>
            </p:nvSpPr>
            <p:spPr>
              <a:xfrm>
                <a:off x="5409681" y="1446352"/>
                <a:ext cx="1982648" cy="1982648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73000">
                    <a:srgbClr val="DF6613">
                      <a:lumMod val="95000"/>
                      <a:lumOff val="5000"/>
                    </a:srgbClr>
                  </a:gs>
                  <a:gs pos="56000">
                    <a:srgbClr val="DF6613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r="100000" b="100000"/>
                </a:path>
              </a:gradFill>
              <a:ln w="6350">
                <a:noFill/>
              </a:ln>
              <a:effectLst>
                <a:outerShdw blurRad="508000" dist="482600" dir="5400000" sx="90000" sy="9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B907ED34-111A-D678-57BB-F6C31B01FB3B}"/>
                  </a:ext>
                </a:extLst>
              </p:cNvPr>
              <p:cNvSpPr/>
              <p:nvPr/>
            </p:nvSpPr>
            <p:spPr>
              <a:xfrm>
                <a:off x="5439036" y="2270036"/>
                <a:ext cx="1923938" cy="335280"/>
              </a:xfrm>
              <a:custGeom>
                <a:avLst/>
                <a:gdLst>
                  <a:gd name="connsiteX0" fmla="*/ 0 w 1729740"/>
                  <a:gd name="connsiteY0" fmla="*/ 190500 h 335280"/>
                  <a:gd name="connsiteX1" fmla="*/ 213360 w 1729740"/>
                  <a:gd name="connsiteY1" fmla="*/ 190500 h 335280"/>
                  <a:gd name="connsiteX2" fmla="*/ 236220 w 1729740"/>
                  <a:gd name="connsiteY2" fmla="*/ 22860 h 335280"/>
                  <a:gd name="connsiteX3" fmla="*/ 304800 w 1729740"/>
                  <a:gd name="connsiteY3" fmla="*/ 335280 h 335280"/>
                  <a:gd name="connsiteX4" fmla="*/ 335280 w 1729740"/>
                  <a:gd name="connsiteY4" fmla="*/ 152400 h 335280"/>
                  <a:gd name="connsiteX5" fmla="*/ 1447800 w 1729740"/>
                  <a:gd name="connsiteY5" fmla="*/ 152400 h 335280"/>
                  <a:gd name="connsiteX6" fmla="*/ 1478280 w 1729740"/>
                  <a:gd name="connsiteY6" fmla="*/ 0 h 335280"/>
                  <a:gd name="connsiteX7" fmla="*/ 1531620 w 1729740"/>
                  <a:gd name="connsiteY7" fmla="*/ 312420 h 335280"/>
                  <a:gd name="connsiteX8" fmla="*/ 1584960 w 1729740"/>
                  <a:gd name="connsiteY8" fmla="*/ 129540 h 335280"/>
                  <a:gd name="connsiteX9" fmla="*/ 1729740 w 1729740"/>
                  <a:gd name="connsiteY9" fmla="*/ 129540 h 335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9740" h="335280">
                    <a:moveTo>
                      <a:pt x="0" y="190500"/>
                    </a:moveTo>
                    <a:lnTo>
                      <a:pt x="213360" y="190500"/>
                    </a:lnTo>
                    <a:lnTo>
                      <a:pt x="236220" y="22860"/>
                    </a:lnTo>
                    <a:lnTo>
                      <a:pt x="304800" y="335280"/>
                    </a:lnTo>
                    <a:lnTo>
                      <a:pt x="335280" y="152400"/>
                    </a:lnTo>
                    <a:lnTo>
                      <a:pt x="1447800" y="152400"/>
                    </a:lnTo>
                    <a:lnTo>
                      <a:pt x="1478280" y="0"/>
                    </a:lnTo>
                    <a:lnTo>
                      <a:pt x="1531620" y="312420"/>
                    </a:lnTo>
                    <a:lnTo>
                      <a:pt x="1584960" y="129540"/>
                    </a:lnTo>
                    <a:lnTo>
                      <a:pt x="1729740" y="129540"/>
                    </a:lnTo>
                  </a:path>
                </a:pathLst>
              </a:custGeom>
              <a:noFill/>
              <a:ln w="9525">
                <a:gradFill flip="none" rotWithShape="1">
                  <a:gsLst>
                    <a:gs pos="79600">
                      <a:srgbClr val="FFFFFF"/>
                    </a:gs>
                    <a:gs pos="21112">
                      <a:srgbClr val="FFFFFF"/>
                    </a:gs>
                    <a:gs pos="0">
                      <a:schemeClr val="bg1">
                        <a:alpha val="0"/>
                      </a:schemeClr>
                    </a:gs>
                    <a:gs pos="5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15005FC-C3B9-761E-C9AE-AAC1F13AB113}"/>
                </a:ext>
              </a:extLst>
            </p:cNvPr>
            <p:cNvSpPr txBox="1"/>
            <p:nvPr/>
          </p:nvSpPr>
          <p:spPr>
            <a:xfrm>
              <a:off x="1308108" y="4348008"/>
              <a:ext cx="10125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6254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集群管理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2919C60-4521-D48F-EFA5-C21B25A95AC7}"/>
              </a:ext>
            </a:extLst>
          </p:cNvPr>
          <p:cNvGrpSpPr/>
          <p:nvPr/>
        </p:nvGrpSpPr>
        <p:grpSpPr>
          <a:xfrm>
            <a:off x="7509351" y="2227320"/>
            <a:ext cx="2249424" cy="369332"/>
            <a:chOff x="3438014" y="4227026"/>
            <a:chExt cx="2249424" cy="369332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E92E07C7-49C5-477E-5229-6CFB782784BE}"/>
                </a:ext>
              </a:extLst>
            </p:cNvPr>
            <p:cNvCxnSpPr/>
            <p:nvPr/>
          </p:nvCxnSpPr>
          <p:spPr>
            <a:xfrm flipH="1">
              <a:off x="3438014" y="4596358"/>
              <a:ext cx="2249424" cy="0"/>
            </a:xfrm>
            <a:prstGeom prst="line">
              <a:avLst/>
            </a:prstGeom>
            <a:ln>
              <a:solidFill>
                <a:srgbClr val="FCC3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5A484FC-33B8-EDBB-EA09-5B5E74115807}"/>
                </a:ext>
              </a:extLst>
            </p:cNvPr>
            <p:cNvSpPr txBox="1"/>
            <p:nvPr/>
          </p:nvSpPr>
          <p:spPr>
            <a:xfrm>
              <a:off x="3669949" y="4227026"/>
              <a:ext cx="1780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DF6613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Kubernetes</a:t>
              </a:r>
              <a:endParaRPr lang="zh-CN" altLang="en-US" dirty="0">
                <a:solidFill>
                  <a:srgbClr val="DF661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675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4104FD0-B7E0-DB4E-7B0A-485CC77068F6}"/>
              </a:ext>
            </a:extLst>
          </p:cNvPr>
          <p:cNvSpPr/>
          <p:nvPr/>
        </p:nvSpPr>
        <p:spPr>
          <a:xfrm>
            <a:off x="0" y="2120610"/>
            <a:ext cx="12192000" cy="261677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A45C07-AADF-7645-469F-07AE9EA1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513" y="2120610"/>
            <a:ext cx="5915487" cy="26167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B292CFF-763C-90CD-4317-B4A603FB2287}"/>
              </a:ext>
            </a:extLst>
          </p:cNvPr>
          <p:cNvSpPr txBox="1"/>
          <p:nvPr/>
        </p:nvSpPr>
        <p:spPr>
          <a:xfrm>
            <a:off x="738321" y="736944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两大核心技术</a:t>
            </a:r>
          </a:p>
        </p:txBody>
      </p:sp>
      <p:pic>
        <p:nvPicPr>
          <p:cNvPr id="1026" name="Picture 2" descr="Linux Containers">
            <a:extLst>
              <a:ext uri="{FF2B5EF4-FFF2-40B4-BE49-F238E27FC236}">
                <a16:creationId xmlns:a16="http://schemas.microsoft.com/office/drawing/2014/main" id="{AF8616C4-2F2F-E9EE-7C64-9FAEBAB80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412" y="715135"/>
            <a:ext cx="1316680" cy="121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69FA36-0294-0F84-C071-B9BD63B9B7AA}"/>
              </a:ext>
            </a:extLst>
          </p:cNvPr>
          <p:cNvSpPr txBox="1"/>
          <p:nvPr/>
        </p:nvSpPr>
        <p:spPr>
          <a:xfrm>
            <a:off x="738321" y="2303979"/>
            <a:ext cx="4378429" cy="225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i="0" dirty="0">
                <a:solidFill>
                  <a:srgbClr val="F0A114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命名空间是 </a:t>
            </a:r>
            <a:r>
              <a:rPr lang="en-US" altLang="zh-CN" sz="2400" b="0" i="0" dirty="0">
                <a:solidFill>
                  <a:srgbClr val="F0A114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Linux </a:t>
            </a:r>
            <a:r>
              <a:rPr lang="zh-CN" altLang="en-US" sz="2400" b="0" i="0" dirty="0">
                <a:solidFill>
                  <a:srgbClr val="F0A114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内核的一项功能，它对内核资源进行分区，</a:t>
            </a:r>
            <a:r>
              <a:rPr lang="zh-CN" altLang="en-US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使得</a:t>
            </a:r>
            <a:r>
              <a:rPr lang="zh-CN" altLang="en-US" sz="2400" b="0" i="0" dirty="0">
                <a:solidFill>
                  <a:srgbClr val="F0A114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一组进程看到一组资源，而另一组进程看到另一组资源。</a:t>
            </a:r>
            <a:endParaRPr lang="zh-CN" altLang="en-US" sz="2400" dirty="0">
              <a:solidFill>
                <a:srgbClr val="F0A114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9D2782-9633-D32E-3943-4836EE126FD1}"/>
              </a:ext>
            </a:extLst>
          </p:cNvPr>
          <p:cNvSpPr txBox="1"/>
          <p:nvPr/>
        </p:nvSpPr>
        <p:spPr>
          <a:xfrm>
            <a:off x="855052" y="1519797"/>
            <a:ext cx="23945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latin typeface="思源黑体 CN Bold"/>
                <a:ea typeface="思源黑体 CN Bold"/>
              </a:rPr>
              <a:t>Namespace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3DDFD4-6277-0FF3-CDAC-29CCE7C370B7}"/>
              </a:ext>
            </a:extLst>
          </p:cNvPr>
          <p:cNvSpPr/>
          <p:nvPr/>
        </p:nvSpPr>
        <p:spPr>
          <a:xfrm>
            <a:off x="855052" y="5900161"/>
            <a:ext cx="485408" cy="485408"/>
          </a:xfrm>
          <a:prstGeom prst="ellipse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14" name="图形 38">
            <a:extLst>
              <a:ext uri="{FF2B5EF4-FFF2-40B4-BE49-F238E27FC236}">
                <a16:creationId xmlns:a16="http://schemas.microsoft.com/office/drawing/2014/main" id="{F467E780-1AB4-62E8-B2AF-B86BA875D2C7}"/>
              </a:ext>
            </a:extLst>
          </p:cNvPr>
          <p:cNvSpPr/>
          <p:nvPr/>
        </p:nvSpPr>
        <p:spPr>
          <a:xfrm>
            <a:off x="965632" y="6019491"/>
            <a:ext cx="264249" cy="246749"/>
          </a:xfrm>
          <a:custGeom>
            <a:avLst/>
            <a:gdLst>
              <a:gd name="connsiteX0" fmla="*/ 236278 w 463667"/>
              <a:gd name="connsiteY0" fmla="*/ 426646 h 432961"/>
              <a:gd name="connsiteX1" fmla="*/ 304225 w 463667"/>
              <a:gd name="connsiteY1" fmla="*/ 370772 h 432961"/>
              <a:gd name="connsiteX2" fmla="*/ 314036 w 463667"/>
              <a:gd name="connsiteY2" fmla="*/ 353704 h 432961"/>
              <a:gd name="connsiteX3" fmla="*/ 327180 w 463667"/>
              <a:gd name="connsiteY3" fmla="*/ 272068 h 432961"/>
              <a:gd name="connsiteX4" fmla="*/ 349303 w 463667"/>
              <a:gd name="connsiteY4" fmla="*/ 254055 h 432961"/>
              <a:gd name="connsiteX5" fmla="*/ 463578 w 463667"/>
              <a:gd name="connsiteY5" fmla="*/ 32095 h 432961"/>
              <a:gd name="connsiteX6" fmla="*/ 439280 w 463667"/>
              <a:gd name="connsiteY6" fmla="*/ 2516 h 432961"/>
              <a:gd name="connsiteX7" fmla="*/ 199394 w 463667"/>
              <a:gd name="connsiteY7" fmla="*/ 71746 h 432961"/>
              <a:gd name="connsiteX8" fmla="*/ 174816 w 463667"/>
              <a:gd name="connsiteY8" fmla="*/ 92180 h 432961"/>
              <a:gd name="connsiteX9" fmla="*/ 96779 w 463667"/>
              <a:gd name="connsiteY9" fmla="*/ 89453 h 432961"/>
              <a:gd name="connsiteX10" fmla="*/ 78121 w 463667"/>
              <a:gd name="connsiteY10" fmla="*/ 95785 h 432961"/>
              <a:gd name="connsiteX11" fmla="*/ 10167 w 463667"/>
              <a:gd name="connsiteY11" fmla="*/ 151666 h 432961"/>
              <a:gd name="connsiteX12" fmla="*/ 303 w 463667"/>
              <a:gd name="connsiteY12" fmla="*/ 177208 h 432961"/>
              <a:gd name="connsiteX13" fmla="*/ 17092 w 463667"/>
              <a:gd name="connsiteY13" fmla="*/ 198847 h 432961"/>
              <a:gd name="connsiteX14" fmla="*/ 72034 w 463667"/>
              <a:gd name="connsiteY14" fmla="*/ 221781 h 432961"/>
              <a:gd name="connsiteX15" fmla="*/ 87426 w 463667"/>
              <a:gd name="connsiteY15" fmla="*/ 308280 h 432961"/>
              <a:gd name="connsiteX16" fmla="*/ 91391 w 463667"/>
              <a:gd name="connsiteY16" fmla="*/ 313382 h 432961"/>
              <a:gd name="connsiteX17" fmla="*/ 178933 w 463667"/>
              <a:gd name="connsiteY17" fmla="*/ 349939 h 432961"/>
              <a:gd name="connsiteX18" fmla="*/ 191346 w 463667"/>
              <a:gd name="connsiteY18" fmla="*/ 410709 h 432961"/>
              <a:gd name="connsiteX19" fmla="*/ 209305 w 463667"/>
              <a:gd name="connsiteY19" fmla="*/ 431376 h 432961"/>
              <a:gd name="connsiteX20" fmla="*/ 236278 w 463667"/>
              <a:gd name="connsiteY20" fmla="*/ 426653 h 432961"/>
              <a:gd name="connsiteX21" fmla="*/ 257350 w 463667"/>
              <a:gd name="connsiteY21" fmla="*/ 143684 h 432961"/>
              <a:gd name="connsiteX22" fmla="*/ 294996 w 463667"/>
              <a:gd name="connsiteY22" fmla="*/ 104076 h 432961"/>
              <a:gd name="connsiteX23" fmla="*/ 334605 w 463667"/>
              <a:gd name="connsiteY23" fmla="*/ 141722 h 432961"/>
              <a:gd name="connsiteX24" fmla="*/ 334616 w 463667"/>
              <a:gd name="connsiteY24" fmla="*/ 142447 h 432961"/>
              <a:gd name="connsiteX25" fmla="*/ 296234 w 463667"/>
              <a:gd name="connsiteY25" fmla="*/ 181342 h 432961"/>
              <a:gd name="connsiteX26" fmla="*/ 257350 w 463667"/>
              <a:gd name="connsiteY26" fmla="*/ 143684 h 432961"/>
              <a:gd name="connsiteX27" fmla="*/ 101461 w 463667"/>
              <a:gd name="connsiteY27" fmla="*/ 384315 h 432961"/>
              <a:gd name="connsiteX28" fmla="*/ 108499 w 463667"/>
              <a:gd name="connsiteY28" fmla="*/ 377710 h 432961"/>
              <a:gd name="connsiteX29" fmla="*/ 106311 w 463667"/>
              <a:gd name="connsiteY29" fmla="*/ 368304 h 432961"/>
              <a:gd name="connsiteX30" fmla="*/ 43585 w 463667"/>
              <a:gd name="connsiteY30" fmla="*/ 301388 h 432961"/>
              <a:gd name="connsiteX31" fmla="*/ 29905 w 463667"/>
              <a:gd name="connsiteY31" fmla="*/ 300971 h 432961"/>
              <a:gd name="connsiteX32" fmla="*/ 27282 w 463667"/>
              <a:gd name="connsiteY32" fmla="*/ 305187 h 432961"/>
              <a:gd name="connsiteX33" fmla="*/ 675 w 463667"/>
              <a:gd name="connsiteY33" fmla="*/ 392982 h 432961"/>
              <a:gd name="connsiteX34" fmla="*/ 263 w 463667"/>
              <a:gd name="connsiteY34" fmla="*/ 395782 h 432961"/>
              <a:gd name="connsiteX35" fmla="*/ 263 w 463667"/>
              <a:gd name="connsiteY35" fmla="*/ 395982 h 432961"/>
              <a:gd name="connsiteX36" fmla="*/ 9921 w 463667"/>
              <a:gd name="connsiteY36" fmla="*/ 405826 h 432961"/>
              <a:gd name="connsiteX37" fmla="*/ 14644 w 463667"/>
              <a:gd name="connsiteY37" fmla="*/ 404603 h 432961"/>
              <a:gd name="connsiteX38" fmla="*/ 101461 w 463667"/>
              <a:gd name="connsiteY38" fmla="*/ 384315 h 43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3667" h="432961">
                <a:moveTo>
                  <a:pt x="236278" y="426646"/>
                </a:moveTo>
                <a:lnTo>
                  <a:pt x="304225" y="370772"/>
                </a:lnTo>
                <a:cubicBezTo>
                  <a:pt x="309464" y="366467"/>
                  <a:pt x="312952" y="360398"/>
                  <a:pt x="314036" y="353704"/>
                </a:cubicBezTo>
                <a:lnTo>
                  <a:pt x="327180" y="272068"/>
                </a:lnTo>
                <a:cubicBezTo>
                  <a:pt x="334594" y="266113"/>
                  <a:pt x="341968" y="260108"/>
                  <a:pt x="349303" y="254055"/>
                </a:cubicBezTo>
                <a:cubicBezTo>
                  <a:pt x="416831" y="198534"/>
                  <a:pt x="457413" y="119711"/>
                  <a:pt x="463578" y="32095"/>
                </a:cubicBezTo>
                <a:cubicBezTo>
                  <a:pt x="464776" y="16703"/>
                  <a:pt x="453807" y="4338"/>
                  <a:pt x="439280" y="2516"/>
                </a:cubicBezTo>
                <a:cubicBezTo>
                  <a:pt x="352110" y="-8353"/>
                  <a:pt x="266922" y="16231"/>
                  <a:pt x="199394" y="71746"/>
                </a:cubicBezTo>
                <a:cubicBezTo>
                  <a:pt x="191080" y="78597"/>
                  <a:pt x="182965" y="85269"/>
                  <a:pt x="174816" y="92180"/>
                </a:cubicBezTo>
                <a:lnTo>
                  <a:pt x="96779" y="89453"/>
                </a:lnTo>
                <a:cubicBezTo>
                  <a:pt x="89996" y="89222"/>
                  <a:pt x="83361" y="91473"/>
                  <a:pt x="78121" y="95785"/>
                </a:cubicBezTo>
                <a:lnTo>
                  <a:pt x="10167" y="151666"/>
                </a:lnTo>
                <a:cubicBezTo>
                  <a:pt x="2612" y="157850"/>
                  <a:pt x="-1135" y="167551"/>
                  <a:pt x="303" y="177208"/>
                </a:cubicBezTo>
                <a:cubicBezTo>
                  <a:pt x="1761" y="186848"/>
                  <a:pt x="8117" y="195040"/>
                  <a:pt x="17092" y="198847"/>
                </a:cubicBezTo>
                <a:lnTo>
                  <a:pt x="72034" y="221781"/>
                </a:lnTo>
                <a:cubicBezTo>
                  <a:pt x="63121" y="253031"/>
                  <a:pt x="68396" y="282405"/>
                  <a:pt x="87426" y="308280"/>
                </a:cubicBezTo>
                <a:cubicBezTo>
                  <a:pt x="88677" y="309976"/>
                  <a:pt x="90001" y="311692"/>
                  <a:pt x="91391" y="313382"/>
                </a:cubicBezTo>
                <a:cubicBezTo>
                  <a:pt x="107321" y="332745"/>
                  <a:pt x="135119" y="353970"/>
                  <a:pt x="178933" y="349939"/>
                </a:cubicBezTo>
                <a:lnTo>
                  <a:pt x="191346" y="410709"/>
                </a:lnTo>
                <a:cubicBezTo>
                  <a:pt x="193311" y="420262"/>
                  <a:pt x="200120" y="428097"/>
                  <a:pt x="209305" y="431376"/>
                </a:cubicBezTo>
                <a:cubicBezTo>
                  <a:pt x="218504" y="434614"/>
                  <a:pt x="228726" y="432824"/>
                  <a:pt x="236278" y="426653"/>
                </a:cubicBezTo>
                <a:close/>
                <a:moveTo>
                  <a:pt x="257350" y="143684"/>
                </a:moveTo>
                <a:cubicBezTo>
                  <a:pt x="256808" y="122351"/>
                  <a:pt x="273663" y="104618"/>
                  <a:pt x="294996" y="104076"/>
                </a:cubicBezTo>
                <a:cubicBezTo>
                  <a:pt x="316330" y="103534"/>
                  <a:pt x="334063" y="120389"/>
                  <a:pt x="334605" y="141722"/>
                </a:cubicBezTo>
                <a:cubicBezTo>
                  <a:pt x="334610" y="141964"/>
                  <a:pt x="334614" y="142205"/>
                  <a:pt x="334616" y="142447"/>
                </a:cubicBezTo>
                <a:cubicBezTo>
                  <a:pt x="334757" y="163787"/>
                  <a:pt x="317573" y="181200"/>
                  <a:pt x="296234" y="181342"/>
                </a:cubicBezTo>
                <a:cubicBezTo>
                  <a:pt x="275176" y="181482"/>
                  <a:pt x="257885" y="164735"/>
                  <a:pt x="257350" y="143684"/>
                </a:cubicBezTo>
                <a:close/>
                <a:moveTo>
                  <a:pt x="101461" y="384315"/>
                </a:moveTo>
                <a:cubicBezTo>
                  <a:pt x="104819" y="383530"/>
                  <a:pt x="107503" y="381012"/>
                  <a:pt x="108499" y="377710"/>
                </a:cubicBezTo>
                <a:cubicBezTo>
                  <a:pt x="109517" y="374384"/>
                  <a:pt x="108665" y="370805"/>
                  <a:pt x="106311" y="368304"/>
                </a:cubicBezTo>
                <a:lnTo>
                  <a:pt x="43585" y="301388"/>
                </a:lnTo>
                <a:cubicBezTo>
                  <a:pt x="39923" y="297496"/>
                  <a:pt x="33798" y="297309"/>
                  <a:pt x="29905" y="300971"/>
                </a:cubicBezTo>
                <a:cubicBezTo>
                  <a:pt x="28679" y="302124"/>
                  <a:pt x="27775" y="303577"/>
                  <a:pt x="27282" y="305187"/>
                </a:cubicBezTo>
                <a:lnTo>
                  <a:pt x="675" y="392982"/>
                </a:lnTo>
                <a:cubicBezTo>
                  <a:pt x="396" y="393907"/>
                  <a:pt x="263" y="394844"/>
                  <a:pt x="263" y="395782"/>
                </a:cubicBezTo>
                <a:lnTo>
                  <a:pt x="263" y="395982"/>
                </a:lnTo>
                <a:cubicBezTo>
                  <a:pt x="469" y="401849"/>
                  <a:pt x="4520" y="405826"/>
                  <a:pt x="9921" y="405826"/>
                </a:cubicBezTo>
                <a:cubicBezTo>
                  <a:pt x="11637" y="405826"/>
                  <a:pt x="13247" y="405387"/>
                  <a:pt x="14644" y="404603"/>
                </a:cubicBezTo>
                <a:lnTo>
                  <a:pt x="101461" y="384315"/>
                </a:lnTo>
                <a:close/>
              </a:path>
            </a:pathLst>
          </a:custGeom>
          <a:gradFill>
            <a:gsLst>
              <a:gs pos="22000">
                <a:schemeClr val="accent5">
                  <a:lumMod val="50000"/>
                </a:schemeClr>
              </a:gs>
              <a:gs pos="90000">
                <a:srgbClr val="06254A"/>
              </a:gs>
            </a:gsLst>
            <a:lin ang="2700000" scaled="1"/>
          </a:gradFill>
          <a:ln w="5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6732E7-4CBE-DD0E-3893-4B3BE669F408}"/>
              </a:ext>
            </a:extLst>
          </p:cNvPr>
          <p:cNvSpPr txBox="1"/>
          <p:nvPr/>
        </p:nvSpPr>
        <p:spPr>
          <a:xfrm>
            <a:off x="1451040" y="5913539"/>
            <a:ext cx="4107863" cy="458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Gotham Rounded Book"/>
                <a:ea typeface="思源黑体 CN Regular"/>
              </a:rPr>
              <a:t>缩小变化带来的爆炸半径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C0380C2-910B-5B27-1569-BABB6750151D}"/>
              </a:ext>
            </a:extLst>
          </p:cNvPr>
          <p:cNvSpPr/>
          <p:nvPr/>
        </p:nvSpPr>
        <p:spPr>
          <a:xfrm>
            <a:off x="6633097" y="5913539"/>
            <a:ext cx="485408" cy="485408"/>
          </a:xfrm>
          <a:prstGeom prst="ellipse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387B9A-2190-F294-03D6-0C81E78F8F41}"/>
              </a:ext>
            </a:extLst>
          </p:cNvPr>
          <p:cNvSpPr txBox="1"/>
          <p:nvPr/>
        </p:nvSpPr>
        <p:spPr>
          <a:xfrm>
            <a:off x="7229085" y="5926917"/>
            <a:ext cx="4107863" cy="458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Gotham Rounded Book"/>
                <a:ea typeface="思源黑体 CN Regular"/>
              </a:rPr>
              <a:t>符合微服务的一种架构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19" name="图形 34">
            <a:extLst>
              <a:ext uri="{FF2B5EF4-FFF2-40B4-BE49-F238E27FC236}">
                <a16:creationId xmlns:a16="http://schemas.microsoft.com/office/drawing/2014/main" id="{49C840E4-41CC-9F23-A8F2-1E65AFD151CB}"/>
              </a:ext>
            </a:extLst>
          </p:cNvPr>
          <p:cNvSpPr/>
          <p:nvPr/>
        </p:nvSpPr>
        <p:spPr>
          <a:xfrm>
            <a:off x="6724163" y="5991238"/>
            <a:ext cx="303276" cy="303254"/>
          </a:xfrm>
          <a:custGeom>
            <a:avLst/>
            <a:gdLst>
              <a:gd name="connsiteX0" fmla="*/ 207792 w 532147"/>
              <a:gd name="connsiteY0" fmla="*/ 429242 h 532109"/>
              <a:gd name="connsiteX1" fmla="*/ 207792 w 532147"/>
              <a:gd name="connsiteY1" fmla="*/ 399214 h 532109"/>
              <a:gd name="connsiteX2" fmla="*/ 120256 w 532147"/>
              <a:gd name="connsiteY2" fmla="*/ 399214 h 532109"/>
              <a:gd name="connsiteX3" fmla="*/ 100681 w 532147"/>
              <a:gd name="connsiteY3" fmla="*/ 377549 h 532109"/>
              <a:gd name="connsiteX4" fmla="*/ 100681 w 532147"/>
              <a:gd name="connsiteY4" fmla="*/ 146109 h 532109"/>
              <a:gd name="connsiteX5" fmla="*/ 121245 w 532147"/>
              <a:gd name="connsiteY5" fmla="*/ 124443 h 532109"/>
              <a:gd name="connsiteX6" fmla="*/ 265947 w 532147"/>
              <a:gd name="connsiteY6" fmla="*/ 124443 h 532109"/>
              <a:gd name="connsiteX7" fmla="*/ 265947 w 532147"/>
              <a:gd name="connsiteY7" fmla="*/ 76399 h 532109"/>
              <a:gd name="connsiteX8" fmla="*/ 258763 w 532147"/>
              <a:gd name="connsiteY8" fmla="*/ 69557 h 532109"/>
              <a:gd name="connsiteX9" fmla="*/ 239302 w 532147"/>
              <a:gd name="connsiteY9" fmla="*/ 29039 h 532109"/>
              <a:gd name="connsiteX10" fmla="*/ 271345 w 532147"/>
              <a:gd name="connsiteY10" fmla="*/ 0 h 532109"/>
              <a:gd name="connsiteX11" fmla="*/ 303386 w 532147"/>
              <a:gd name="connsiteY11" fmla="*/ 29039 h 532109"/>
              <a:gd name="connsiteX12" fmla="*/ 283926 w 532147"/>
              <a:gd name="connsiteY12" fmla="*/ 69519 h 532109"/>
              <a:gd name="connsiteX13" fmla="*/ 276400 w 532147"/>
              <a:gd name="connsiteY13" fmla="*/ 78908 h 532109"/>
              <a:gd name="connsiteX14" fmla="*/ 276400 w 532147"/>
              <a:gd name="connsiteY14" fmla="*/ 123759 h 532109"/>
              <a:gd name="connsiteX15" fmla="*/ 420114 w 532147"/>
              <a:gd name="connsiteY15" fmla="*/ 123759 h 532109"/>
              <a:gd name="connsiteX16" fmla="*/ 442349 w 532147"/>
              <a:gd name="connsiteY16" fmla="*/ 148352 h 532109"/>
              <a:gd name="connsiteX17" fmla="*/ 442349 w 532147"/>
              <a:gd name="connsiteY17" fmla="*/ 372836 h 532109"/>
              <a:gd name="connsiteX18" fmla="*/ 418176 w 532147"/>
              <a:gd name="connsiteY18" fmla="*/ 398493 h 532109"/>
              <a:gd name="connsiteX19" fmla="*/ 339762 w 532147"/>
              <a:gd name="connsiteY19" fmla="*/ 398493 h 532109"/>
              <a:gd name="connsiteX20" fmla="*/ 335201 w 532147"/>
              <a:gd name="connsiteY20" fmla="*/ 398493 h 532109"/>
              <a:gd name="connsiteX21" fmla="*/ 335201 w 532147"/>
              <a:gd name="connsiteY21" fmla="*/ 429964 h 532109"/>
              <a:gd name="connsiteX22" fmla="*/ 363327 w 532147"/>
              <a:gd name="connsiteY22" fmla="*/ 429964 h 532109"/>
              <a:gd name="connsiteX23" fmla="*/ 375871 w 532147"/>
              <a:gd name="connsiteY23" fmla="*/ 434563 h 532109"/>
              <a:gd name="connsiteX24" fmla="*/ 380280 w 532147"/>
              <a:gd name="connsiteY24" fmla="*/ 448399 h 532109"/>
              <a:gd name="connsiteX25" fmla="*/ 380280 w 532147"/>
              <a:gd name="connsiteY25" fmla="*/ 512407 h 532109"/>
              <a:gd name="connsiteX26" fmla="*/ 375795 w 532147"/>
              <a:gd name="connsiteY26" fmla="*/ 526963 h 532109"/>
              <a:gd name="connsiteX27" fmla="*/ 362643 w 532147"/>
              <a:gd name="connsiteY27" fmla="*/ 531905 h 532109"/>
              <a:gd name="connsiteX28" fmla="*/ 180007 w 532147"/>
              <a:gd name="connsiteY28" fmla="*/ 531905 h 532109"/>
              <a:gd name="connsiteX29" fmla="*/ 166704 w 532147"/>
              <a:gd name="connsiteY29" fmla="*/ 527156 h 532109"/>
              <a:gd name="connsiteX30" fmla="*/ 162409 w 532147"/>
              <a:gd name="connsiteY30" fmla="*/ 512407 h 532109"/>
              <a:gd name="connsiteX31" fmla="*/ 162409 w 532147"/>
              <a:gd name="connsiteY31" fmla="*/ 449843 h 532109"/>
              <a:gd name="connsiteX32" fmla="*/ 180692 w 532147"/>
              <a:gd name="connsiteY32" fmla="*/ 429964 h 532109"/>
              <a:gd name="connsiteX33" fmla="*/ 205512 w 532147"/>
              <a:gd name="connsiteY33" fmla="*/ 429964 h 532109"/>
              <a:gd name="connsiteX34" fmla="*/ 207792 w 532147"/>
              <a:gd name="connsiteY34" fmla="*/ 429204 h 532109"/>
              <a:gd name="connsiteX35" fmla="*/ 162333 w 532147"/>
              <a:gd name="connsiteY35" fmla="*/ 261468 h 532109"/>
              <a:gd name="connsiteX36" fmla="*/ 195021 w 532147"/>
              <a:gd name="connsiteY36" fmla="*/ 297615 h 532109"/>
              <a:gd name="connsiteX37" fmla="*/ 227672 w 532147"/>
              <a:gd name="connsiteY37" fmla="*/ 261468 h 532109"/>
              <a:gd name="connsiteX38" fmla="*/ 195021 w 532147"/>
              <a:gd name="connsiteY38" fmla="*/ 227867 h 532109"/>
              <a:gd name="connsiteX39" fmla="*/ 172064 w 532147"/>
              <a:gd name="connsiteY39" fmla="*/ 236762 h 532109"/>
              <a:gd name="connsiteX40" fmla="*/ 162371 w 532147"/>
              <a:gd name="connsiteY40" fmla="*/ 261468 h 532109"/>
              <a:gd name="connsiteX41" fmla="*/ 349188 w 532147"/>
              <a:gd name="connsiteY41" fmla="*/ 225359 h 532109"/>
              <a:gd name="connsiteX42" fmla="*/ 316500 w 532147"/>
              <a:gd name="connsiteY42" fmla="*/ 261468 h 532109"/>
              <a:gd name="connsiteX43" fmla="*/ 348200 w 532147"/>
              <a:gd name="connsiteY43" fmla="*/ 288835 h 532109"/>
              <a:gd name="connsiteX44" fmla="*/ 379900 w 532147"/>
              <a:gd name="connsiteY44" fmla="*/ 261468 h 532109"/>
              <a:gd name="connsiteX45" fmla="*/ 349188 w 532147"/>
              <a:gd name="connsiteY45" fmla="*/ 226385 h 532109"/>
              <a:gd name="connsiteX46" fmla="*/ 349188 w 532147"/>
              <a:gd name="connsiteY46" fmla="*/ 225321 h 532109"/>
              <a:gd name="connsiteX47" fmla="*/ 471009 w 532147"/>
              <a:gd name="connsiteY47" fmla="*/ 326540 h 532109"/>
              <a:gd name="connsiteX48" fmla="*/ 471009 w 532147"/>
              <a:gd name="connsiteY48" fmla="*/ 196395 h 532109"/>
              <a:gd name="connsiteX49" fmla="*/ 513732 w 532147"/>
              <a:gd name="connsiteY49" fmla="*/ 213918 h 532109"/>
              <a:gd name="connsiteX50" fmla="*/ 532130 w 532147"/>
              <a:gd name="connsiteY50" fmla="*/ 260023 h 532109"/>
              <a:gd name="connsiteX51" fmla="*/ 514453 w 532147"/>
              <a:gd name="connsiteY51" fmla="*/ 307802 h 532109"/>
              <a:gd name="connsiteX52" fmla="*/ 471009 w 532147"/>
              <a:gd name="connsiteY52" fmla="*/ 326540 h 532109"/>
              <a:gd name="connsiteX53" fmla="*/ 70578 w 532147"/>
              <a:gd name="connsiteY53" fmla="*/ 326540 h 532109"/>
              <a:gd name="connsiteX54" fmla="*/ 9915 w 532147"/>
              <a:gd name="connsiteY54" fmla="*/ 297957 h 532109"/>
              <a:gd name="connsiteX55" fmla="*/ 9915 w 532147"/>
              <a:gd name="connsiteY55" fmla="*/ 224979 h 532109"/>
              <a:gd name="connsiteX56" fmla="*/ 70578 w 532147"/>
              <a:gd name="connsiteY56" fmla="*/ 196395 h 532109"/>
              <a:gd name="connsiteX57" fmla="*/ 70578 w 532147"/>
              <a:gd name="connsiteY57" fmla="*/ 326540 h 53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32147" h="532109">
                <a:moveTo>
                  <a:pt x="207792" y="429242"/>
                </a:moveTo>
                <a:lnTo>
                  <a:pt x="207792" y="399214"/>
                </a:lnTo>
                <a:lnTo>
                  <a:pt x="120256" y="399214"/>
                </a:lnTo>
                <a:cubicBezTo>
                  <a:pt x="105585" y="399214"/>
                  <a:pt x="100681" y="393437"/>
                  <a:pt x="100681" y="377549"/>
                </a:cubicBezTo>
                <a:lnTo>
                  <a:pt x="100681" y="146109"/>
                </a:lnTo>
                <a:cubicBezTo>
                  <a:pt x="100681" y="129118"/>
                  <a:pt x="105242" y="124443"/>
                  <a:pt x="121245" y="124443"/>
                </a:cubicBezTo>
                <a:lnTo>
                  <a:pt x="265947" y="124443"/>
                </a:lnTo>
                <a:lnTo>
                  <a:pt x="265947" y="76399"/>
                </a:lnTo>
                <a:cubicBezTo>
                  <a:pt x="265947" y="73853"/>
                  <a:pt x="261690" y="70964"/>
                  <a:pt x="258763" y="69557"/>
                </a:cubicBezTo>
                <a:cubicBezTo>
                  <a:pt x="244395" y="62906"/>
                  <a:pt x="236262" y="45954"/>
                  <a:pt x="239302" y="29039"/>
                </a:cubicBezTo>
                <a:cubicBezTo>
                  <a:pt x="242343" y="12163"/>
                  <a:pt x="255760" y="0"/>
                  <a:pt x="271345" y="0"/>
                </a:cubicBezTo>
                <a:cubicBezTo>
                  <a:pt x="286928" y="0"/>
                  <a:pt x="300308" y="12163"/>
                  <a:pt x="303386" y="29039"/>
                </a:cubicBezTo>
                <a:cubicBezTo>
                  <a:pt x="306427" y="45954"/>
                  <a:pt x="298293" y="62868"/>
                  <a:pt x="283926" y="69519"/>
                </a:cubicBezTo>
                <a:cubicBezTo>
                  <a:pt x="280961" y="69519"/>
                  <a:pt x="276704" y="75677"/>
                  <a:pt x="276400" y="78908"/>
                </a:cubicBezTo>
                <a:lnTo>
                  <a:pt x="276400" y="123759"/>
                </a:lnTo>
                <a:lnTo>
                  <a:pt x="420114" y="123759"/>
                </a:lnTo>
                <a:cubicBezTo>
                  <a:pt x="438092" y="123759"/>
                  <a:pt x="442349" y="128434"/>
                  <a:pt x="442349" y="148352"/>
                </a:cubicBezTo>
                <a:lnTo>
                  <a:pt x="442349" y="372836"/>
                </a:lnTo>
                <a:cubicBezTo>
                  <a:pt x="442349" y="394159"/>
                  <a:pt x="438092" y="398493"/>
                  <a:pt x="418176" y="398493"/>
                </a:cubicBezTo>
                <a:lnTo>
                  <a:pt x="339762" y="398493"/>
                </a:lnTo>
                <a:cubicBezTo>
                  <a:pt x="338250" y="398261"/>
                  <a:pt x="336712" y="398261"/>
                  <a:pt x="335201" y="398493"/>
                </a:cubicBezTo>
                <a:lnTo>
                  <a:pt x="335201" y="429964"/>
                </a:lnTo>
                <a:lnTo>
                  <a:pt x="363327" y="429964"/>
                </a:lnTo>
                <a:cubicBezTo>
                  <a:pt x="368015" y="429301"/>
                  <a:pt x="372723" y="431028"/>
                  <a:pt x="375871" y="434563"/>
                </a:cubicBezTo>
                <a:cubicBezTo>
                  <a:pt x="379215" y="438174"/>
                  <a:pt x="380812" y="443306"/>
                  <a:pt x="380280" y="448399"/>
                </a:cubicBezTo>
                <a:lnTo>
                  <a:pt x="380280" y="512407"/>
                </a:lnTo>
                <a:cubicBezTo>
                  <a:pt x="380943" y="517679"/>
                  <a:pt x="379310" y="522983"/>
                  <a:pt x="375795" y="526963"/>
                </a:cubicBezTo>
                <a:cubicBezTo>
                  <a:pt x="372519" y="530715"/>
                  <a:pt x="367579" y="532571"/>
                  <a:pt x="362643" y="531905"/>
                </a:cubicBezTo>
                <a:lnTo>
                  <a:pt x="180007" y="531905"/>
                </a:lnTo>
                <a:cubicBezTo>
                  <a:pt x="175048" y="532747"/>
                  <a:pt x="170009" y="530949"/>
                  <a:pt x="166704" y="527156"/>
                </a:cubicBezTo>
                <a:cubicBezTo>
                  <a:pt x="163162" y="523118"/>
                  <a:pt x="161590" y="517716"/>
                  <a:pt x="162409" y="512407"/>
                </a:cubicBezTo>
                <a:lnTo>
                  <a:pt x="162409" y="449843"/>
                </a:lnTo>
                <a:cubicBezTo>
                  <a:pt x="162409" y="435020"/>
                  <a:pt x="166970" y="430344"/>
                  <a:pt x="180692" y="429964"/>
                </a:cubicBezTo>
                <a:lnTo>
                  <a:pt x="205512" y="429964"/>
                </a:lnTo>
                <a:lnTo>
                  <a:pt x="207792" y="429204"/>
                </a:lnTo>
                <a:close/>
                <a:moveTo>
                  <a:pt x="162333" y="261468"/>
                </a:moveTo>
                <a:cubicBezTo>
                  <a:pt x="162333" y="281423"/>
                  <a:pt x="176967" y="297615"/>
                  <a:pt x="195021" y="297615"/>
                </a:cubicBezTo>
                <a:cubicBezTo>
                  <a:pt x="213038" y="297615"/>
                  <a:pt x="227672" y="281423"/>
                  <a:pt x="227672" y="261468"/>
                </a:cubicBezTo>
                <a:cubicBezTo>
                  <a:pt x="226455" y="242501"/>
                  <a:pt x="212201" y="227829"/>
                  <a:pt x="195021" y="227867"/>
                </a:cubicBezTo>
                <a:cubicBezTo>
                  <a:pt x="186420" y="227226"/>
                  <a:pt x="177988" y="230494"/>
                  <a:pt x="172064" y="236762"/>
                </a:cubicBezTo>
                <a:cubicBezTo>
                  <a:pt x="165747" y="243426"/>
                  <a:pt x="162270" y="252286"/>
                  <a:pt x="162371" y="261468"/>
                </a:cubicBezTo>
                <a:close/>
                <a:moveTo>
                  <a:pt x="349188" y="225359"/>
                </a:moveTo>
                <a:cubicBezTo>
                  <a:pt x="331133" y="225359"/>
                  <a:pt x="316500" y="241513"/>
                  <a:pt x="316500" y="261468"/>
                </a:cubicBezTo>
                <a:cubicBezTo>
                  <a:pt x="320187" y="277546"/>
                  <a:pt x="333224" y="288835"/>
                  <a:pt x="348200" y="288835"/>
                </a:cubicBezTo>
                <a:cubicBezTo>
                  <a:pt x="363176" y="288835"/>
                  <a:pt x="376251" y="277546"/>
                  <a:pt x="379900" y="261468"/>
                </a:cubicBezTo>
                <a:cubicBezTo>
                  <a:pt x="379406" y="242729"/>
                  <a:pt x="366102" y="227525"/>
                  <a:pt x="349188" y="226385"/>
                </a:cubicBezTo>
                <a:lnTo>
                  <a:pt x="349188" y="225321"/>
                </a:lnTo>
                <a:close/>
                <a:moveTo>
                  <a:pt x="471009" y="326540"/>
                </a:moveTo>
                <a:lnTo>
                  <a:pt x="471009" y="196395"/>
                </a:lnTo>
                <a:cubicBezTo>
                  <a:pt x="486821" y="195635"/>
                  <a:pt x="502214" y="201945"/>
                  <a:pt x="513732" y="213918"/>
                </a:cubicBezTo>
                <a:cubicBezTo>
                  <a:pt x="525249" y="225891"/>
                  <a:pt x="531859" y="242539"/>
                  <a:pt x="532130" y="260023"/>
                </a:cubicBezTo>
                <a:cubicBezTo>
                  <a:pt x="532530" y="277618"/>
                  <a:pt x="526206" y="294704"/>
                  <a:pt x="514453" y="307802"/>
                </a:cubicBezTo>
                <a:cubicBezTo>
                  <a:pt x="502899" y="320345"/>
                  <a:pt x="487201" y="327149"/>
                  <a:pt x="471009" y="326540"/>
                </a:cubicBezTo>
                <a:close/>
                <a:moveTo>
                  <a:pt x="70578" y="326540"/>
                </a:moveTo>
                <a:cubicBezTo>
                  <a:pt x="47012" y="331329"/>
                  <a:pt x="23104" y="320079"/>
                  <a:pt x="9915" y="297957"/>
                </a:cubicBezTo>
                <a:cubicBezTo>
                  <a:pt x="-3305" y="275427"/>
                  <a:pt x="-3305" y="247509"/>
                  <a:pt x="9915" y="224979"/>
                </a:cubicBezTo>
                <a:cubicBezTo>
                  <a:pt x="23104" y="202857"/>
                  <a:pt x="46974" y="191606"/>
                  <a:pt x="70578" y="196395"/>
                </a:cubicBezTo>
                <a:lnTo>
                  <a:pt x="70578" y="326540"/>
                </a:lnTo>
                <a:close/>
              </a:path>
            </a:pathLst>
          </a:custGeom>
          <a:gradFill>
            <a:gsLst>
              <a:gs pos="22000">
                <a:schemeClr val="accent5">
                  <a:lumMod val="50000"/>
                </a:schemeClr>
              </a:gs>
              <a:gs pos="90000">
                <a:srgbClr val="06254A"/>
              </a:gs>
            </a:gsLst>
            <a:lin ang="2700000" scaled="1"/>
          </a:gradFill>
          <a:ln w="5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D4DEF4F-2A08-6B07-679F-3CD5AF1F479B}"/>
              </a:ext>
            </a:extLst>
          </p:cNvPr>
          <p:cNvSpPr txBox="1"/>
          <p:nvPr/>
        </p:nvSpPr>
        <p:spPr>
          <a:xfrm>
            <a:off x="1451040" y="5134109"/>
            <a:ext cx="885593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rnd" cmpd="sng">
            <a:solidFill>
              <a:srgbClr val="06254A"/>
            </a:solidFill>
            <a:beve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Linux</a:t>
            </a:r>
            <a:r>
              <a:rPr lang="zh-CN" altLang="en-US" sz="1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内核中有多种不同类型的</a:t>
            </a:r>
            <a:r>
              <a:rPr lang="en-US" altLang="zh-CN" sz="1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namespace</a:t>
            </a:r>
            <a:r>
              <a:rPr lang="zh-CN" altLang="en-US" sz="1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，每种</a:t>
            </a:r>
            <a:r>
              <a:rPr lang="en-US" altLang="zh-CN" sz="1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namespace</a:t>
            </a:r>
            <a:r>
              <a:rPr lang="zh-CN" altLang="en-US" sz="1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都有其独有的功能特性</a:t>
            </a:r>
          </a:p>
        </p:txBody>
      </p:sp>
    </p:spTree>
    <p:extLst>
      <p:ext uri="{BB962C8B-B14F-4D97-AF65-F5344CB8AC3E}">
        <p14:creationId xmlns:p14="http://schemas.microsoft.com/office/powerpoint/2010/main" val="416497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4104FD0-B7E0-DB4E-7B0A-485CC77068F6}"/>
              </a:ext>
            </a:extLst>
          </p:cNvPr>
          <p:cNvSpPr/>
          <p:nvPr/>
        </p:nvSpPr>
        <p:spPr>
          <a:xfrm>
            <a:off x="0" y="2120610"/>
            <a:ext cx="12192000" cy="292827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292CFF-763C-90CD-4317-B4A603FB2287}"/>
              </a:ext>
            </a:extLst>
          </p:cNvPr>
          <p:cNvSpPr txBox="1"/>
          <p:nvPr/>
        </p:nvSpPr>
        <p:spPr>
          <a:xfrm>
            <a:off x="738321" y="736944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latin typeface="思源黑体 CN Bold"/>
                <a:ea typeface="思源黑体 CN Bold"/>
              </a:rPr>
              <a:t>两大核心技术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1026" name="Picture 2" descr="Linux Containers">
            <a:extLst>
              <a:ext uri="{FF2B5EF4-FFF2-40B4-BE49-F238E27FC236}">
                <a16:creationId xmlns:a16="http://schemas.microsoft.com/office/drawing/2014/main" id="{AF8616C4-2F2F-E9EE-7C64-9FAEBAB80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412" y="715135"/>
            <a:ext cx="1316680" cy="121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69FA36-0294-0F84-C071-B9BD63B9B7AA}"/>
              </a:ext>
            </a:extLst>
          </p:cNvPr>
          <p:cNvSpPr txBox="1"/>
          <p:nvPr/>
        </p:nvSpPr>
        <p:spPr>
          <a:xfrm>
            <a:off x="855052" y="2736728"/>
            <a:ext cx="6168317" cy="169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Cgroup</a:t>
            </a:r>
            <a:r>
              <a:rPr lang="zh-CN" altLang="en-US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是一种 </a:t>
            </a:r>
            <a:r>
              <a:rPr lang="en-US" altLang="zh-CN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Linux </a:t>
            </a:r>
            <a:r>
              <a:rPr lang="zh-CN" altLang="en-US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内核功能，它限制、结算和隔离进程集合的资源使用情况（</a:t>
            </a:r>
            <a:r>
              <a:rPr lang="en-US" altLang="zh-CN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CPU</a:t>
            </a:r>
            <a:r>
              <a:rPr lang="zh-CN" altLang="en-US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、内存、磁盘 </a:t>
            </a:r>
            <a:r>
              <a:rPr lang="en-US" altLang="zh-CN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I/O</a:t>
            </a:r>
            <a:r>
              <a:rPr lang="zh-CN" altLang="en-US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、网络等）。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9D2782-9633-D32E-3943-4836EE126FD1}"/>
              </a:ext>
            </a:extLst>
          </p:cNvPr>
          <p:cNvSpPr txBox="1"/>
          <p:nvPr/>
        </p:nvSpPr>
        <p:spPr>
          <a:xfrm>
            <a:off x="855052" y="1519797"/>
            <a:ext cx="18939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 err="1">
                <a:latin typeface="思源黑体 CN Bold"/>
                <a:ea typeface="思源黑体 CN Bold"/>
              </a:rPr>
              <a:t>Cgroups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3DDFD4-6277-0FF3-CDAC-29CCE7C370B7}"/>
              </a:ext>
            </a:extLst>
          </p:cNvPr>
          <p:cNvSpPr/>
          <p:nvPr/>
        </p:nvSpPr>
        <p:spPr>
          <a:xfrm>
            <a:off x="2525529" y="5365143"/>
            <a:ext cx="485408" cy="485408"/>
          </a:xfrm>
          <a:prstGeom prst="ellipse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14" name="图形 38">
            <a:extLst>
              <a:ext uri="{FF2B5EF4-FFF2-40B4-BE49-F238E27FC236}">
                <a16:creationId xmlns:a16="http://schemas.microsoft.com/office/drawing/2014/main" id="{F467E780-1AB4-62E8-B2AF-B86BA875D2C7}"/>
              </a:ext>
            </a:extLst>
          </p:cNvPr>
          <p:cNvSpPr/>
          <p:nvPr/>
        </p:nvSpPr>
        <p:spPr>
          <a:xfrm>
            <a:off x="2636109" y="5484473"/>
            <a:ext cx="264249" cy="246749"/>
          </a:xfrm>
          <a:custGeom>
            <a:avLst/>
            <a:gdLst>
              <a:gd name="connsiteX0" fmla="*/ 236278 w 463667"/>
              <a:gd name="connsiteY0" fmla="*/ 426646 h 432961"/>
              <a:gd name="connsiteX1" fmla="*/ 304225 w 463667"/>
              <a:gd name="connsiteY1" fmla="*/ 370772 h 432961"/>
              <a:gd name="connsiteX2" fmla="*/ 314036 w 463667"/>
              <a:gd name="connsiteY2" fmla="*/ 353704 h 432961"/>
              <a:gd name="connsiteX3" fmla="*/ 327180 w 463667"/>
              <a:gd name="connsiteY3" fmla="*/ 272068 h 432961"/>
              <a:gd name="connsiteX4" fmla="*/ 349303 w 463667"/>
              <a:gd name="connsiteY4" fmla="*/ 254055 h 432961"/>
              <a:gd name="connsiteX5" fmla="*/ 463578 w 463667"/>
              <a:gd name="connsiteY5" fmla="*/ 32095 h 432961"/>
              <a:gd name="connsiteX6" fmla="*/ 439280 w 463667"/>
              <a:gd name="connsiteY6" fmla="*/ 2516 h 432961"/>
              <a:gd name="connsiteX7" fmla="*/ 199394 w 463667"/>
              <a:gd name="connsiteY7" fmla="*/ 71746 h 432961"/>
              <a:gd name="connsiteX8" fmla="*/ 174816 w 463667"/>
              <a:gd name="connsiteY8" fmla="*/ 92180 h 432961"/>
              <a:gd name="connsiteX9" fmla="*/ 96779 w 463667"/>
              <a:gd name="connsiteY9" fmla="*/ 89453 h 432961"/>
              <a:gd name="connsiteX10" fmla="*/ 78121 w 463667"/>
              <a:gd name="connsiteY10" fmla="*/ 95785 h 432961"/>
              <a:gd name="connsiteX11" fmla="*/ 10167 w 463667"/>
              <a:gd name="connsiteY11" fmla="*/ 151666 h 432961"/>
              <a:gd name="connsiteX12" fmla="*/ 303 w 463667"/>
              <a:gd name="connsiteY12" fmla="*/ 177208 h 432961"/>
              <a:gd name="connsiteX13" fmla="*/ 17092 w 463667"/>
              <a:gd name="connsiteY13" fmla="*/ 198847 h 432961"/>
              <a:gd name="connsiteX14" fmla="*/ 72034 w 463667"/>
              <a:gd name="connsiteY14" fmla="*/ 221781 h 432961"/>
              <a:gd name="connsiteX15" fmla="*/ 87426 w 463667"/>
              <a:gd name="connsiteY15" fmla="*/ 308280 h 432961"/>
              <a:gd name="connsiteX16" fmla="*/ 91391 w 463667"/>
              <a:gd name="connsiteY16" fmla="*/ 313382 h 432961"/>
              <a:gd name="connsiteX17" fmla="*/ 178933 w 463667"/>
              <a:gd name="connsiteY17" fmla="*/ 349939 h 432961"/>
              <a:gd name="connsiteX18" fmla="*/ 191346 w 463667"/>
              <a:gd name="connsiteY18" fmla="*/ 410709 h 432961"/>
              <a:gd name="connsiteX19" fmla="*/ 209305 w 463667"/>
              <a:gd name="connsiteY19" fmla="*/ 431376 h 432961"/>
              <a:gd name="connsiteX20" fmla="*/ 236278 w 463667"/>
              <a:gd name="connsiteY20" fmla="*/ 426653 h 432961"/>
              <a:gd name="connsiteX21" fmla="*/ 257350 w 463667"/>
              <a:gd name="connsiteY21" fmla="*/ 143684 h 432961"/>
              <a:gd name="connsiteX22" fmla="*/ 294996 w 463667"/>
              <a:gd name="connsiteY22" fmla="*/ 104076 h 432961"/>
              <a:gd name="connsiteX23" fmla="*/ 334605 w 463667"/>
              <a:gd name="connsiteY23" fmla="*/ 141722 h 432961"/>
              <a:gd name="connsiteX24" fmla="*/ 334616 w 463667"/>
              <a:gd name="connsiteY24" fmla="*/ 142447 h 432961"/>
              <a:gd name="connsiteX25" fmla="*/ 296234 w 463667"/>
              <a:gd name="connsiteY25" fmla="*/ 181342 h 432961"/>
              <a:gd name="connsiteX26" fmla="*/ 257350 w 463667"/>
              <a:gd name="connsiteY26" fmla="*/ 143684 h 432961"/>
              <a:gd name="connsiteX27" fmla="*/ 101461 w 463667"/>
              <a:gd name="connsiteY27" fmla="*/ 384315 h 432961"/>
              <a:gd name="connsiteX28" fmla="*/ 108499 w 463667"/>
              <a:gd name="connsiteY28" fmla="*/ 377710 h 432961"/>
              <a:gd name="connsiteX29" fmla="*/ 106311 w 463667"/>
              <a:gd name="connsiteY29" fmla="*/ 368304 h 432961"/>
              <a:gd name="connsiteX30" fmla="*/ 43585 w 463667"/>
              <a:gd name="connsiteY30" fmla="*/ 301388 h 432961"/>
              <a:gd name="connsiteX31" fmla="*/ 29905 w 463667"/>
              <a:gd name="connsiteY31" fmla="*/ 300971 h 432961"/>
              <a:gd name="connsiteX32" fmla="*/ 27282 w 463667"/>
              <a:gd name="connsiteY32" fmla="*/ 305187 h 432961"/>
              <a:gd name="connsiteX33" fmla="*/ 675 w 463667"/>
              <a:gd name="connsiteY33" fmla="*/ 392982 h 432961"/>
              <a:gd name="connsiteX34" fmla="*/ 263 w 463667"/>
              <a:gd name="connsiteY34" fmla="*/ 395782 h 432961"/>
              <a:gd name="connsiteX35" fmla="*/ 263 w 463667"/>
              <a:gd name="connsiteY35" fmla="*/ 395982 h 432961"/>
              <a:gd name="connsiteX36" fmla="*/ 9921 w 463667"/>
              <a:gd name="connsiteY36" fmla="*/ 405826 h 432961"/>
              <a:gd name="connsiteX37" fmla="*/ 14644 w 463667"/>
              <a:gd name="connsiteY37" fmla="*/ 404603 h 432961"/>
              <a:gd name="connsiteX38" fmla="*/ 101461 w 463667"/>
              <a:gd name="connsiteY38" fmla="*/ 384315 h 43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3667" h="432961">
                <a:moveTo>
                  <a:pt x="236278" y="426646"/>
                </a:moveTo>
                <a:lnTo>
                  <a:pt x="304225" y="370772"/>
                </a:lnTo>
                <a:cubicBezTo>
                  <a:pt x="309464" y="366467"/>
                  <a:pt x="312952" y="360398"/>
                  <a:pt x="314036" y="353704"/>
                </a:cubicBezTo>
                <a:lnTo>
                  <a:pt x="327180" y="272068"/>
                </a:lnTo>
                <a:cubicBezTo>
                  <a:pt x="334594" y="266113"/>
                  <a:pt x="341968" y="260108"/>
                  <a:pt x="349303" y="254055"/>
                </a:cubicBezTo>
                <a:cubicBezTo>
                  <a:pt x="416831" y="198534"/>
                  <a:pt x="457413" y="119711"/>
                  <a:pt x="463578" y="32095"/>
                </a:cubicBezTo>
                <a:cubicBezTo>
                  <a:pt x="464776" y="16703"/>
                  <a:pt x="453807" y="4338"/>
                  <a:pt x="439280" y="2516"/>
                </a:cubicBezTo>
                <a:cubicBezTo>
                  <a:pt x="352110" y="-8353"/>
                  <a:pt x="266922" y="16231"/>
                  <a:pt x="199394" y="71746"/>
                </a:cubicBezTo>
                <a:cubicBezTo>
                  <a:pt x="191080" y="78597"/>
                  <a:pt x="182965" y="85269"/>
                  <a:pt x="174816" y="92180"/>
                </a:cubicBezTo>
                <a:lnTo>
                  <a:pt x="96779" y="89453"/>
                </a:lnTo>
                <a:cubicBezTo>
                  <a:pt x="89996" y="89222"/>
                  <a:pt x="83361" y="91473"/>
                  <a:pt x="78121" y="95785"/>
                </a:cubicBezTo>
                <a:lnTo>
                  <a:pt x="10167" y="151666"/>
                </a:lnTo>
                <a:cubicBezTo>
                  <a:pt x="2612" y="157850"/>
                  <a:pt x="-1135" y="167551"/>
                  <a:pt x="303" y="177208"/>
                </a:cubicBezTo>
                <a:cubicBezTo>
                  <a:pt x="1761" y="186848"/>
                  <a:pt x="8117" y="195040"/>
                  <a:pt x="17092" y="198847"/>
                </a:cubicBezTo>
                <a:lnTo>
                  <a:pt x="72034" y="221781"/>
                </a:lnTo>
                <a:cubicBezTo>
                  <a:pt x="63121" y="253031"/>
                  <a:pt x="68396" y="282405"/>
                  <a:pt x="87426" y="308280"/>
                </a:cubicBezTo>
                <a:cubicBezTo>
                  <a:pt x="88677" y="309976"/>
                  <a:pt x="90001" y="311692"/>
                  <a:pt x="91391" y="313382"/>
                </a:cubicBezTo>
                <a:cubicBezTo>
                  <a:pt x="107321" y="332745"/>
                  <a:pt x="135119" y="353970"/>
                  <a:pt x="178933" y="349939"/>
                </a:cubicBezTo>
                <a:lnTo>
                  <a:pt x="191346" y="410709"/>
                </a:lnTo>
                <a:cubicBezTo>
                  <a:pt x="193311" y="420262"/>
                  <a:pt x="200120" y="428097"/>
                  <a:pt x="209305" y="431376"/>
                </a:cubicBezTo>
                <a:cubicBezTo>
                  <a:pt x="218504" y="434614"/>
                  <a:pt x="228726" y="432824"/>
                  <a:pt x="236278" y="426653"/>
                </a:cubicBezTo>
                <a:close/>
                <a:moveTo>
                  <a:pt x="257350" y="143684"/>
                </a:moveTo>
                <a:cubicBezTo>
                  <a:pt x="256808" y="122351"/>
                  <a:pt x="273663" y="104618"/>
                  <a:pt x="294996" y="104076"/>
                </a:cubicBezTo>
                <a:cubicBezTo>
                  <a:pt x="316330" y="103534"/>
                  <a:pt x="334063" y="120389"/>
                  <a:pt x="334605" y="141722"/>
                </a:cubicBezTo>
                <a:cubicBezTo>
                  <a:pt x="334610" y="141964"/>
                  <a:pt x="334614" y="142205"/>
                  <a:pt x="334616" y="142447"/>
                </a:cubicBezTo>
                <a:cubicBezTo>
                  <a:pt x="334757" y="163787"/>
                  <a:pt x="317573" y="181200"/>
                  <a:pt x="296234" y="181342"/>
                </a:cubicBezTo>
                <a:cubicBezTo>
                  <a:pt x="275176" y="181482"/>
                  <a:pt x="257885" y="164735"/>
                  <a:pt x="257350" y="143684"/>
                </a:cubicBezTo>
                <a:close/>
                <a:moveTo>
                  <a:pt x="101461" y="384315"/>
                </a:moveTo>
                <a:cubicBezTo>
                  <a:pt x="104819" y="383530"/>
                  <a:pt x="107503" y="381012"/>
                  <a:pt x="108499" y="377710"/>
                </a:cubicBezTo>
                <a:cubicBezTo>
                  <a:pt x="109517" y="374384"/>
                  <a:pt x="108665" y="370805"/>
                  <a:pt x="106311" y="368304"/>
                </a:cubicBezTo>
                <a:lnTo>
                  <a:pt x="43585" y="301388"/>
                </a:lnTo>
                <a:cubicBezTo>
                  <a:pt x="39923" y="297496"/>
                  <a:pt x="33798" y="297309"/>
                  <a:pt x="29905" y="300971"/>
                </a:cubicBezTo>
                <a:cubicBezTo>
                  <a:pt x="28679" y="302124"/>
                  <a:pt x="27775" y="303577"/>
                  <a:pt x="27282" y="305187"/>
                </a:cubicBezTo>
                <a:lnTo>
                  <a:pt x="675" y="392982"/>
                </a:lnTo>
                <a:cubicBezTo>
                  <a:pt x="396" y="393907"/>
                  <a:pt x="263" y="394844"/>
                  <a:pt x="263" y="395782"/>
                </a:cubicBezTo>
                <a:lnTo>
                  <a:pt x="263" y="395982"/>
                </a:lnTo>
                <a:cubicBezTo>
                  <a:pt x="469" y="401849"/>
                  <a:pt x="4520" y="405826"/>
                  <a:pt x="9921" y="405826"/>
                </a:cubicBezTo>
                <a:cubicBezTo>
                  <a:pt x="11637" y="405826"/>
                  <a:pt x="13247" y="405387"/>
                  <a:pt x="14644" y="404603"/>
                </a:cubicBezTo>
                <a:lnTo>
                  <a:pt x="101461" y="384315"/>
                </a:lnTo>
                <a:close/>
              </a:path>
            </a:pathLst>
          </a:custGeom>
          <a:gradFill>
            <a:gsLst>
              <a:gs pos="22000">
                <a:schemeClr val="accent5">
                  <a:lumMod val="50000"/>
                </a:schemeClr>
              </a:gs>
              <a:gs pos="90000">
                <a:srgbClr val="06254A"/>
              </a:gs>
            </a:gsLst>
            <a:lin ang="2700000" scaled="1"/>
          </a:gradFill>
          <a:ln w="5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6732E7-4CBE-DD0E-3893-4B3BE669F408}"/>
              </a:ext>
            </a:extLst>
          </p:cNvPr>
          <p:cNvSpPr txBox="1"/>
          <p:nvPr/>
        </p:nvSpPr>
        <p:spPr>
          <a:xfrm>
            <a:off x="3121518" y="5378521"/>
            <a:ext cx="1348100" cy="458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Gotham Rounded Book"/>
                <a:ea typeface="思源黑体 CN Regular"/>
              </a:rPr>
              <a:t>资源限制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C0380C2-910B-5B27-1569-BABB6750151D}"/>
              </a:ext>
            </a:extLst>
          </p:cNvPr>
          <p:cNvSpPr/>
          <p:nvPr/>
        </p:nvSpPr>
        <p:spPr>
          <a:xfrm>
            <a:off x="7393748" y="5375749"/>
            <a:ext cx="485408" cy="485408"/>
          </a:xfrm>
          <a:prstGeom prst="ellipse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387B9A-2190-F294-03D6-0C81E78F8F41}"/>
              </a:ext>
            </a:extLst>
          </p:cNvPr>
          <p:cNvSpPr txBox="1"/>
          <p:nvPr/>
        </p:nvSpPr>
        <p:spPr>
          <a:xfrm>
            <a:off x="7989737" y="5389127"/>
            <a:ext cx="1566154" cy="458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Gotham Rounded Book"/>
                <a:ea typeface="思源黑体 CN Regular"/>
              </a:rPr>
              <a:t>优先级分配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19" name="图形 34">
            <a:extLst>
              <a:ext uri="{FF2B5EF4-FFF2-40B4-BE49-F238E27FC236}">
                <a16:creationId xmlns:a16="http://schemas.microsoft.com/office/drawing/2014/main" id="{49C840E4-41CC-9F23-A8F2-1E65AFD151CB}"/>
              </a:ext>
            </a:extLst>
          </p:cNvPr>
          <p:cNvSpPr/>
          <p:nvPr/>
        </p:nvSpPr>
        <p:spPr>
          <a:xfrm>
            <a:off x="7484814" y="5453448"/>
            <a:ext cx="303276" cy="303254"/>
          </a:xfrm>
          <a:custGeom>
            <a:avLst/>
            <a:gdLst>
              <a:gd name="connsiteX0" fmla="*/ 207792 w 532147"/>
              <a:gd name="connsiteY0" fmla="*/ 429242 h 532109"/>
              <a:gd name="connsiteX1" fmla="*/ 207792 w 532147"/>
              <a:gd name="connsiteY1" fmla="*/ 399214 h 532109"/>
              <a:gd name="connsiteX2" fmla="*/ 120256 w 532147"/>
              <a:gd name="connsiteY2" fmla="*/ 399214 h 532109"/>
              <a:gd name="connsiteX3" fmla="*/ 100681 w 532147"/>
              <a:gd name="connsiteY3" fmla="*/ 377549 h 532109"/>
              <a:gd name="connsiteX4" fmla="*/ 100681 w 532147"/>
              <a:gd name="connsiteY4" fmla="*/ 146109 h 532109"/>
              <a:gd name="connsiteX5" fmla="*/ 121245 w 532147"/>
              <a:gd name="connsiteY5" fmla="*/ 124443 h 532109"/>
              <a:gd name="connsiteX6" fmla="*/ 265947 w 532147"/>
              <a:gd name="connsiteY6" fmla="*/ 124443 h 532109"/>
              <a:gd name="connsiteX7" fmla="*/ 265947 w 532147"/>
              <a:gd name="connsiteY7" fmla="*/ 76399 h 532109"/>
              <a:gd name="connsiteX8" fmla="*/ 258763 w 532147"/>
              <a:gd name="connsiteY8" fmla="*/ 69557 h 532109"/>
              <a:gd name="connsiteX9" fmla="*/ 239302 w 532147"/>
              <a:gd name="connsiteY9" fmla="*/ 29039 h 532109"/>
              <a:gd name="connsiteX10" fmla="*/ 271345 w 532147"/>
              <a:gd name="connsiteY10" fmla="*/ 0 h 532109"/>
              <a:gd name="connsiteX11" fmla="*/ 303386 w 532147"/>
              <a:gd name="connsiteY11" fmla="*/ 29039 h 532109"/>
              <a:gd name="connsiteX12" fmla="*/ 283926 w 532147"/>
              <a:gd name="connsiteY12" fmla="*/ 69519 h 532109"/>
              <a:gd name="connsiteX13" fmla="*/ 276400 w 532147"/>
              <a:gd name="connsiteY13" fmla="*/ 78908 h 532109"/>
              <a:gd name="connsiteX14" fmla="*/ 276400 w 532147"/>
              <a:gd name="connsiteY14" fmla="*/ 123759 h 532109"/>
              <a:gd name="connsiteX15" fmla="*/ 420114 w 532147"/>
              <a:gd name="connsiteY15" fmla="*/ 123759 h 532109"/>
              <a:gd name="connsiteX16" fmla="*/ 442349 w 532147"/>
              <a:gd name="connsiteY16" fmla="*/ 148352 h 532109"/>
              <a:gd name="connsiteX17" fmla="*/ 442349 w 532147"/>
              <a:gd name="connsiteY17" fmla="*/ 372836 h 532109"/>
              <a:gd name="connsiteX18" fmla="*/ 418176 w 532147"/>
              <a:gd name="connsiteY18" fmla="*/ 398493 h 532109"/>
              <a:gd name="connsiteX19" fmla="*/ 339762 w 532147"/>
              <a:gd name="connsiteY19" fmla="*/ 398493 h 532109"/>
              <a:gd name="connsiteX20" fmla="*/ 335201 w 532147"/>
              <a:gd name="connsiteY20" fmla="*/ 398493 h 532109"/>
              <a:gd name="connsiteX21" fmla="*/ 335201 w 532147"/>
              <a:gd name="connsiteY21" fmla="*/ 429964 h 532109"/>
              <a:gd name="connsiteX22" fmla="*/ 363327 w 532147"/>
              <a:gd name="connsiteY22" fmla="*/ 429964 h 532109"/>
              <a:gd name="connsiteX23" fmla="*/ 375871 w 532147"/>
              <a:gd name="connsiteY23" fmla="*/ 434563 h 532109"/>
              <a:gd name="connsiteX24" fmla="*/ 380280 w 532147"/>
              <a:gd name="connsiteY24" fmla="*/ 448399 h 532109"/>
              <a:gd name="connsiteX25" fmla="*/ 380280 w 532147"/>
              <a:gd name="connsiteY25" fmla="*/ 512407 h 532109"/>
              <a:gd name="connsiteX26" fmla="*/ 375795 w 532147"/>
              <a:gd name="connsiteY26" fmla="*/ 526963 h 532109"/>
              <a:gd name="connsiteX27" fmla="*/ 362643 w 532147"/>
              <a:gd name="connsiteY27" fmla="*/ 531905 h 532109"/>
              <a:gd name="connsiteX28" fmla="*/ 180007 w 532147"/>
              <a:gd name="connsiteY28" fmla="*/ 531905 h 532109"/>
              <a:gd name="connsiteX29" fmla="*/ 166704 w 532147"/>
              <a:gd name="connsiteY29" fmla="*/ 527156 h 532109"/>
              <a:gd name="connsiteX30" fmla="*/ 162409 w 532147"/>
              <a:gd name="connsiteY30" fmla="*/ 512407 h 532109"/>
              <a:gd name="connsiteX31" fmla="*/ 162409 w 532147"/>
              <a:gd name="connsiteY31" fmla="*/ 449843 h 532109"/>
              <a:gd name="connsiteX32" fmla="*/ 180692 w 532147"/>
              <a:gd name="connsiteY32" fmla="*/ 429964 h 532109"/>
              <a:gd name="connsiteX33" fmla="*/ 205512 w 532147"/>
              <a:gd name="connsiteY33" fmla="*/ 429964 h 532109"/>
              <a:gd name="connsiteX34" fmla="*/ 207792 w 532147"/>
              <a:gd name="connsiteY34" fmla="*/ 429204 h 532109"/>
              <a:gd name="connsiteX35" fmla="*/ 162333 w 532147"/>
              <a:gd name="connsiteY35" fmla="*/ 261468 h 532109"/>
              <a:gd name="connsiteX36" fmla="*/ 195021 w 532147"/>
              <a:gd name="connsiteY36" fmla="*/ 297615 h 532109"/>
              <a:gd name="connsiteX37" fmla="*/ 227672 w 532147"/>
              <a:gd name="connsiteY37" fmla="*/ 261468 h 532109"/>
              <a:gd name="connsiteX38" fmla="*/ 195021 w 532147"/>
              <a:gd name="connsiteY38" fmla="*/ 227867 h 532109"/>
              <a:gd name="connsiteX39" fmla="*/ 172064 w 532147"/>
              <a:gd name="connsiteY39" fmla="*/ 236762 h 532109"/>
              <a:gd name="connsiteX40" fmla="*/ 162371 w 532147"/>
              <a:gd name="connsiteY40" fmla="*/ 261468 h 532109"/>
              <a:gd name="connsiteX41" fmla="*/ 349188 w 532147"/>
              <a:gd name="connsiteY41" fmla="*/ 225359 h 532109"/>
              <a:gd name="connsiteX42" fmla="*/ 316500 w 532147"/>
              <a:gd name="connsiteY42" fmla="*/ 261468 h 532109"/>
              <a:gd name="connsiteX43" fmla="*/ 348200 w 532147"/>
              <a:gd name="connsiteY43" fmla="*/ 288835 h 532109"/>
              <a:gd name="connsiteX44" fmla="*/ 379900 w 532147"/>
              <a:gd name="connsiteY44" fmla="*/ 261468 h 532109"/>
              <a:gd name="connsiteX45" fmla="*/ 349188 w 532147"/>
              <a:gd name="connsiteY45" fmla="*/ 226385 h 532109"/>
              <a:gd name="connsiteX46" fmla="*/ 349188 w 532147"/>
              <a:gd name="connsiteY46" fmla="*/ 225321 h 532109"/>
              <a:gd name="connsiteX47" fmla="*/ 471009 w 532147"/>
              <a:gd name="connsiteY47" fmla="*/ 326540 h 532109"/>
              <a:gd name="connsiteX48" fmla="*/ 471009 w 532147"/>
              <a:gd name="connsiteY48" fmla="*/ 196395 h 532109"/>
              <a:gd name="connsiteX49" fmla="*/ 513732 w 532147"/>
              <a:gd name="connsiteY49" fmla="*/ 213918 h 532109"/>
              <a:gd name="connsiteX50" fmla="*/ 532130 w 532147"/>
              <a:gd name="connsiteY50" fmla="*/ 260023 h 532109"/>
              <a:gd name="connsiteX51" fmla="*/ 514453 w 532147"/>
              <a:gd name="connsiteY51" fmla="*/ 307802 h 532109"/>
              <a:gd name="connsiteX52" fmla="*/ 471009 w 532147"/>
              <a:gd name="connsiteY52" fmla="*/ 326540 h 532109"/>
              <a:gd name="connsiteX53" fmla="*/ 70578 w 532147"/>
              <a:gd name="connsiteY53" fmla="*/ 326540 h 532109"/>
              <a:gd name="connsiteX54" fmla="*/ 9915 w 532147"/>
              <a:gd name="connsiteY54" fmla="*/ 297957 h 532109"/>
              <a:gd name="connsiteX55" fmla="*/ 9915 w 532147"/>
              <a:gd name="connsiteY55" fmla="*/ 224979 h 532109"/>
              <a:gd name="connsiteX56" fmla="*/ 70578 w 532147"/>
              <a:gd name="connsiteY56" fmla="*/ 196395 h 532109"/>
              <a:gd name="connsiteX57" fmla="*/ 70578 w 532147"/>
              <a:gd name="connsiteY57" fmla="*/ 326540 h 53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32147" h="532109">
                <a:moveTo>
                  <a:pt x="207792" y="429242"/>
                </a:moveTo>
                <a:lnTo>
                  <a:pt x="207792" y="399214"/>
                </a:lnTo>
                <a:lnTo>
                  <a:pt x="120256" y="399214"/>
                </a:lnTo>
                <a:cubicBezTo>
                  <a:pt x="105585" y="399214"/>
                  <a:pt x="100681" y="393437"/>
                  <a:pt x="100681" y="377549"/>
                </a:cubicBezTo>
                <a:lnTo>
                  <a:pt x="100681" y="146109"/>
                </a:lnTo>
                <a:cubicBezTo>
                  <a:pt x="100681" y="129118"/>
                  <a:pt x="105242" y="124443"/>
                  <a:pt x="121245" y="124443"/>
                </a:cubicBezTo>
                <a:lnTo>
                  <a:pt x="265947" y="124443"/>
                </a:lnTo>
                <a:lnTo>
                  <a:pt x="265947" y="76399"/>
                </a:lnTo>
                <a:cubicBezTo>
                  <a:pt x="265947" y="73853"/>
                  <a:pt x="261690" y="70964"/>
                  <a:pt x="258763" y="69557"/>
                </a:cubicBezTo>
                <a:cubicBezTo>
                  <a:pt x="244395" y="62906"/>
                  <a:pt x="236262" y="45954"/>
                  <a:pt x="239302" y="29039"/>
                </a:cubicBezTo>
                <a:cubicBezTo>
                  <a:pt x="242343" y="12163"/>
                  <a:pt x="255760" y="0"/>
                  <a:pt x="271345" y="0"/>
                </a:cubicBezTo>
                <a:cubicBezTo>
                  <a:pt x="286928" y="0"/>
                  <a:pt x="300308" y="12163"/>
                  <a:pt x="303386" y="29039"/>
                </a:cubicBezTo>
                <a:cubicBezTo>
                  <a:pt x="306427" y="45954"/>
                  <a:pt x="298293" y="62868"/>
                  <a:pt x="283926" y="69519"/>
                </a:cubicBezTo>
                <a:cubicBezTo>
                  <a:pt x="280961" y="69519"/>
                  <a:pt x="276704" y="75677"/>
                  <a:pt x="276400" y="78908"/>
                </a:cubicBezTo>
                <a:lnTo>
                  <a:pt x="276400" y="123759"/>
                </a:lnTo>
                <a:lnTo>
                  <a:pt x="420114" y="123759"/>
                </a:lnTo>
                <a:cubicBezTo>
                  <a:pt x="438092" y="123759"/>
                  <a:pt x="442349" y="128434"/>
                  <a:pt x="442349" y="148352"/>
                </a:cubicBezTo>
                <a:lnTo>
                  <a:pt x="442349" y="372836"/>
                </a:lnTo>
                <a:cubicBezTo>
                  <a:pt x="442349" y="394159"/>
                  <a:pt x="438092" y="398493"/>
                  <a:pt x="418176" y="398493"/>
                </a:cubicBezTo>
                <a:lnTo>
                  <a:pt x="339762" y="398493"/>
                </a:lnTo>
                <a:cubicBezTo>
                  <a:pt x="338250" y="398261"/>
                  <a:pt x="336712" y="398261"/>
                  <a:pt x="335201" y="398493"/>
                </a:cubicBezTo>
                <a:lnTo>
                  <a:pt x="335201" y="429964"/>
                </a:lnTo>
                <a:lnTo>
                  <a:pt x="363327" y="429964"/>
                </a:lnTo>
                <a:cubicBezTo>
                  <a:pt x="368015" y="429301"/>
                  <a:pt x="372723" y="431028"/>
                  <a:pt x="375871" y="434563"/>
                </a:cubicBezTo>
                <a:cubicBezTo>
                  <a:pt x="379215" y="438174"/>
                  <a:pt x="380812" y="443306"/>
                  <a:pt x="380280" y="448399"/>
                </a:cubicBezTo>
                <a:lnTo>
                  <a:pt x="380280" y="512407"/>
                </a:lnTo>
                <a:cubicBezTo>
                  <a:pt x="380943" y="517679"/>
                  <a:pt x="379310" y="522983"/>
                  <a:pt x="375795" y="526963"/>
                </a:cubicBezTo>
                <a:cubicBezTo>
                  <a:pt x="372519" y="530715"/>
                  <a:pt x="367579" y="532571"/>
                  <a:pt x="362643" y="531905"/>
                </a:cubicBezTo>
                <a:lnTo>
                  <a:pt x="180007" y="531905"/>
                </a:lnTo>
                <a:cubicBezTo>
                  <a:pt x="175048" y="532747"/>
                  <a:pt x="170009" y="530949"/>
                  <a:pt x="166704" y="527156"/>
                </a:cubicBezTo>
                <a:cubicBezTo>
                  <a:pt x="163162" y="523118"/>
                  <a:pt x="161590" y="517716"/>
                  <a:pt x="162409" y="512407"/>
                </a:cubicBezTo>
                <a:lnTo>
                  <a:pt x="162409" y="449843"/>
                </a:lnTo>
                <a:cubicBezTo>
                  <a:pt x="162409" y="435020"/>
                  <a:pt x="166970" y="430344"/>
                  <a:pt x="180692" y="429964"/>
                </a:cubicBezTo>
                <a:lnTo>
                  <a:pt x="205512" y="429964"/>
                </a:lnTo>
                <a:lnTo>
                  <a:pt x="207792" y="429204"/>
                </a:lnTo>
                <a:close/>
                <a:moveTo>
                  <a:pt x="162333" y="261468"/>
                </a:moveTo>
                <a:cubicBezTo>
                  <a:pt x="162333" y="281423"/>
                  <a:pt x="176967" y="297615"/>
                  <a:pt x="195021" y="297615"/>
                </a:cubicBezTo>
                <a:cubicBezTo>
                  <a:pt x="213038" y="297615"/>
                  <a:pt x="227672" y="281423"/>
                  <a:pt x="227672" y="261468"/>
                </a:cubicBezTo>
                <a:cubicBezTo>
                  <a:pt x="226455" y="242501"/>
                  <a:pt x="212201" y="227829"/>
                  <a:pt x="195021" y="227867"/>
                </a:cubicBezTo>
                <a:cubicBezTo>
                  <a:pt x="186420" y="227226"/>
                  <a:pt x="177988" y="230494"/>
                  <a:pt x="172064" y="236762"/>
                </a:cubicBezTo>
                <a:cubicBezTo>
                  <a:pt x="165747" y="243426"/>
                  <a:pt x="162270" y="252286"/>
                  <a:pt x="162371" y="261468"/>
                </a:cubicBezTo>
                <a:close/>
                <a:moveTo>
                  <a:pt x="349188" y="225359"/>
                </a:moveTo>
                <a:cubicBezTo>
                  <a:pt x="331133" y="225359"/>
                  <a:pt x="316500" y="241513"/>
                  <a:pt x="316500" y="261468"/>
                </a:cubicBezTo>
                <a:cubicBezTo>
                  <a:pt x="320187" y="277546"/>
                  <a:pt x="333224" y="288835"/>
                  <a:pt x="348200" y="288835"/>
                </a:cubicBezTo>
                <a:cubicBezTo>
                  <a:pt x="363176" y="288835"/>
                  <a:pt x="376251" y="277546"/>
                  <a:pt x="379900" y="261468"/>
                </a:cubicBezTo>
                <a:cubicBezTo>
                  <a:pt x="379406" y="242729"/>
                  <a:pt x="366102" y="227525"/>
                  <a:pt x="349188" y="226385"/>
                </a:cubicBezTo>
                <a:lnTo>
                  <a:pt x="349188" y="225321"/>
                </a:lnTo>
                <a:close/>
                <a:moveTo>
                  <a:pt x="471009" y="326540"/>
                </a:moveTo>
                <a:lnTo>
                  <a:pt x="471009" y="196395"/>
                </a:lnTo>
                <a:cubicBezTo>
                  <a:pt x="486821" y="195635"/>
                  <a:pt x="502214" y="201945"/>
                  <a:pt x="513732" y="213918"/>
                </a:cubicBezTo>
                <a:cubicBezTo>
                  <a:pt x="525249" y="225891"/>
                  <a:pt x="531859" y="242539"/>
                  <a:pt x="532130" y="260023"/>
                </a:cubicBezTo>
                <a:cubicBezTo>
                  <a:pt x="532530" y="277618"/>
                  <a:pt x="526206" y="294704"/>
                  <a:pt x="514453" y="307802"/>
                </a:cubicBezTo>
                <a:cubicBezTo>
                  <a:pt x="502899" y="320345"/>
                  <a:pt x="487201" y="327149"/>
                  <a:pt x="471009" y="326540"/>
                </a:cubicBezTo>
                <a:close/>
                <a:moveTo>
                  <a:pt x="70578" y="326540"/>
                </a:moveTo>
                <a:cubicBezTo>
                  <a:pt x="47012" y="331329"/>
                  <a:pt x="23104" y="320079"/>
                  <a:pt x="9915" y="297957"/>
                </a:cubicBezTo>
                <a:cubicBezTo>
                  <a:pt x="-3305" y="275427"/>
                  <a:pt x="-3305" y="247509"/>
                  <a:pt x="9915" y="224979"/>
                </a:cubicBezTo>
                <a:cubicBezTo>
                  <a:pt x="23104" y="202857"/>
                  <a:pt x="46974" y="191606"/>
                  <a:pt x="70578" y="196395"/>
                </a:cubicBezTo>
                <a:lnTo>
                  <a:pt x="70578" y="326540"/>
                </a:lnTo>
                <a:close/>
              </a:path>
            </a:pathLst>
          </a:custGeom>
          <a:gradFill>
            <a:gsLst>
              <a:gs pos="22000">
                <a:schemeClr val="accent5">
                  <a:lumMod val="50000"/>
                </a:schemeClr>
              </a:gs>
              <a:gs pos="90000">
                <a:srgbClr val="06254A"/>
              </a:gs>
            </a:gsLst>
            <a:lin ang="2700000" scaled="1"/>
          </a:gradFill>
          <a:ln w="5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263038B-1179-0D00-F99C-F13E184F6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638" y="2132537"/>
            <a:ext cx="4529362" cy="2916351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555CECBD-FAB6-15B6-3591-E7005B85D57B}"/>
              </a:ext>
            </a:extLst>
          </p:cNvPr>
          <p:cNvSpPr/>
          <p:nvPr/>
        </p:nvSpPr>
        <p:spPr>
          <a:xfrm>
            <a:off x="2525529" y="6107678"/>
            <a:ext cx="485408" cy="485408"/>
          </a:xfrm>
          <a:prstGeom prst="ellipse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52846C-FCA0-91D6-608D-106925945F79}"/>
              </a:ext>
            </a:extLst>
          </p:cNvPr>
          <p:cNvSpPr txBox="1"/>
          <p:nvPr/>
        </p:nvSpPr>
        <p:spPr>
          <a:xfrm>
            <a:off x="3121517" y="6121056"/>
            <a:ext cx="861717" cy="458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Gotham Rounded Book"/>
                <a:ea typeface="思源黑体 CN Regular"/>
              </a:rPr>
              <a:t>结算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428181F-9BB6-A4D2-C13A-55B729F9DB8F}"/>
              </a:ext>
            </a:extLst>
          </p:cNvPr>
          <p:cNvSpPr/>
          <p:nvPr/>
        </p:nvSpPr>
        <p:spPr>
          <a:xfrm>
            <a:off x="7393748" y="6087174"/>
            <a:ext cx="485408" cy="485408"/>
          </a:xfrm>
          <a:prstGeom prst="ellipse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4EE2F2B-AB8F-4694-7CE7-41287ED08438}"/>
              </a:ext>
            </a:extLst>
          </p:cNvPr>
          <p:cNvSpPr txBox="1"/>
          <p:nvPr/>
        </p:nvSpPr>
        <p:spPr>
          <a:xfrm>
            <a:off x="7989737" y="6100552"/>
            <a:ext cx="881932" cy="4586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Gotham Rounded Book"/>
                <a:ea typeface="思源黑体 CN Regular"/>
              </a:rPr>
              <a:t>控制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27" name="图形 36">
            <a:extLst>
              <a:ext uri="{FF2B5EF4-FFF2-40B4-BE49-F238E27FC236}">
                <a16:creationId xmlns:a16="http://schemas.microsoft.com/office/drawing/2014/main" id="{D113C230-DF12-8C9D-E448-36992159C3DB}"/>
              </a:ext>
            </a:extLst>
          </p:cNvPr>
          <p:cNvSpPr/>
          <p:nvPr/>
        </p:nvSpPr>
        <p:spPr>
          <a:xfrm>
            <a:off x="2614859" y="6196999"/>
            <a:ext cx="300912" cy="265757"/>
          </a:xfrm>
          <a:custGeom>
            <a:avLst/>
            <a:gdLst>
              <a:gd name="connsiteX0" fmla="*/ 495534 w 603349"/>
              <a:gd name="connsiteY0" fmla="*/ 315866 h 532860"/>
              <a:gd name="connsiteX1" fmla="*/ 479164 w 603349"/>
              <a:gd name="connsiteY1" fmla="*/ 317554 h 532860"/>
              <a:gd name="connsiteX2" fmla="*/ 382868 w 603349"/>
              <a:gd name="connsiteY2" fmla="*/ 166381 h 532860"/>
              <a:gd name="connsiteX3" fmla="*/ 350373 w 603349"/>
              <a:gd name="connsiteY3" fmla="*/ 17132 h 532860"/>
              <a:gd name="connsiteX4" fmla="*/ 201350 w 603349"/>
              <a:gd name="connsiteY4" fmla="*/ 49675 h 532860"/>
              <a:gd name="connsiteX5" fmla="*/ 201350 w 603349"/>
              <a:gd name="connsiteY5" fmla="*/ 166381 h 532860"/>
              <a:gd name="connsiteX6" fmla="*/ 116369 w 603349"/>
              <a:gd name="connsiteY6" fmla="*/ 316830 h 532860"/>
              <a:gd name="connsiteX7" fmla="*/ 107943 w 603349"/>
              <a:gd name="connsiteY7" fmla="*/ 316830 h 532860"/>
              <a:gd name="connsiteX8" fmla="*/ 0 w 603349"/>
              <a:gd name="connsiteY8" fmla="*/ 424754 h 532860"/>
              <a:gd name="connsiteX9" fmla="*/ 107760 w 603349"/>
              <a:gd name="connsiteY9" fmla="*/ 532860 h 532860"/>
              <a:gd name="connsiteX10" fmla="*/ 204239 w 603349"/>
              <a:gd name="connsiteY10" fmla="*/ 473307 h 532860"/>
              <a:gd name="connsiteX11" fmla="*/ 399720 w 603349"/>
              <a:gd name="connsiteY11" fmla="*/ 473307 h 532860"/>
              <a:gd name="connsiteX12" fmla="*/ 544343 w 603349"/>
              <a:gd name="connsiteY12" fmla="*/ 520747 h 532860"/>
              <a:gd name="connsiteX13" fmla="*/ 591712 w 603349"/>
              <a:gd name="connsiteY13" fmla="*/ 375900 h 532860"/>
              <a:gd name="connsiteX14" fmla="*/ 496016 w 603349"/>
              <a:gd name="connsiteY14" fmla="*/ 316830 h 532860"/>
              <a:gd name="connsiteX15" fmla="*/ 258405 w 603349"/>
              <a:gd name="connsiteY15" fmla="*/ 211226 h 532860"/>
              <a:gd name="connsiteX16" fmla="*/ 324609 w 603349"/>
              <a:gd name="connsiteY16" fmla="*/ 211226 h 532860"/>
              <a:gd name="connsiteX17" fmla="*/ 415609 w 603349"/>
              <a:gd name="connsiteY17" fmla="*/ 352514 h 532860"/>
              <a:gd name="connsiteX18" fmla="*/ 391534 w 603349"/>
              <a:gd name="connsiteY18" fmla="*/ 400735 h 532860"/>
              <a:gd name="connsiteX19" fmla="*/ 212905 w 603349"/>
              <a:gd name="connsiteY19" fmla="*/ 400735 h 532860"/>
              <a:gd name="connsiteX20" fmla="*/ 182572 w 603349"/>
              <a:gd name="connsiteY20" fmla="*/ 346727 h 53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3349" h="532860">
                <a:moveTo>
                  <a:pt x="495534" y="315866"/>
                </a:moveTo>
                <a:cubicBezTo>
                  <a:pt x="490042" y="316006"/>
                  <a:pt x="484569" y="316570"/>
                  <a:pt x="479164" y="317554"/>
                </a:cubicBezTo>
                <a:lnTo>
                  <a:pt x="382868" y="166381"/>
                </a:lnTo>
                <a:cubicBezTo>
                  <a:pt x="415047" y="116180"/>
                  <a:pt x="400498" y="49359"/>
                  <a:pt x="350373" y="17132"/>
                </a:cubicBezTo>
                <a:cubicBezTo>
                  <a:pt x="300248" y="-15096"/>
                  <a:pt x="233529" y="-525"/>
                  <a:pt x="201350" y="49675"/>
                </a:cubicBezTo>
                <a:cubicBezTo>
                  <a:pt x="178560" y="85229"/>
                  <a:pt x="178560" y="130827"/>
                  <a:pt x="201350" y="166381"/>
                </a:cubicBezTo>
                <a:lnTo>
                  <a:pt x="116369" y="316830"/>
                </a:lnTo>
                <a:lnTo>
                  <a:pt x="107943" y="316830"/>
                </a:lnTo>
                <a:cubicBezTo>
                  <a:pt x="48378" y="316780"/>
                  <a:pt x="50" y="365099"/>
                  <a:pt x="0" y="424754"/>
                </a:cubicBezTo>
                <a:cubicBezTo>
                  <a:pt x="-50" y="484409"/>
                  <a:pt x="48196" y="532808"/>
                  <a:pt x="107760" y="532860"/>
                </a:cubicBezTo>
                <a:cubicBezTo>
                  <a:pt x="148581" y="532897"/>
                  <a:pt x="185924" y="509845"/>
                  <a:pt x="204239" y="473307"/>
                </a:cubicBezTo>
                <a:lnTo>
                  <a:pt x="399720" y="473307"/>
                </a:lnTo>
                <a:cubicBezTo>
                  <a:pt x="426577" y="526406"/>
                  <a:pt x="491328" y="547645"/>
                  <a:pt x="544343" y="520747"/>
                </a:cubicBezTo>
                <a:cubicBezTo>
                  <a:pt x="597362" y="493847"/>
                  <a:pt x="618569" y="428998"/>
                  <a:pt x="591712" y="375900"/>
                </a:cubicBezTo>
                <a:cubicBezTo>
                  <a:pt x="573432" y="339763"/>
                  <a:pt x="536462" y="316943"/>
                  <a:pt x="496016" y="316830"/>
                </a:cubicBezTo>
                <a:close/>
                <a:moveTo>
                  <a:pt x="258405" y="211226"/>
                </a:moveTo>
                <a:cubicBezTo>
                  <a:pt x="279815" y="218859"/>
                  <a:pt x="303199" y="218859"/>
                  <a:pt x="324609" y="211226"/>
                </a:cubicBezTo>
                <a:lnTo>
                  <a:pt x="415609" y="352514"/>
                </a:lnTo>
                <a:cubicBezTo>
                  <a:pt x="403617" y="366273"/>
                  <a:pt x="395330" y="382871"/>
                  <a:pt x="391534" y="400735"/>
                </a:cubicBezTo>
                <a:lnTo>
                  <a:pt x="212905" y="400735"/>
                </a:lnTo>
                <a:cubicBezTo>
                  <a:pt x="208305" y="380142"/>
                  <a:pt x="197755" y="361359"/>
                  <a:pt x="182572" y="346727"/>
                </a:cubicBezTo>
                <a:close/>
              </a:path>
            </a:pathLst>
          </a:custGeom>
          <a:gradFill>
            <a:gsLst>
              <a:gs pos="22000">
                <a:schemeClr val="accent5">
                  <a:lumMod val="50000"/>
                </a:schemeClr>
              </a:gs>
              <a:gs pos="90000">
                <a:srgbClr val="083467"/>
              </a:gs>
            </a:gsLst>
            <a:lin ang="2700000" scaled="1"/>
          </a:gra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6540061-976E-D046-A317-92ECBF4999EB}"/>
              </a:ext>
            </a:extLst>
          </p:cNvPr>
          <p:cNvGrpSpPr/>
          <p:nvPr/>
        </p:nvGrpSpPr>
        <p:grpSpPr>
          <a:xfrm>
            <a:off x="7507390" y="6196182"/>
            <a:ext cx="266249" cy="266574"/>
            <a:chOff x="6603016" y="5667075"/>
            <a:chExt cx="266249" cy="266574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27E728B6-9003-EFF1-9026-1B67657F9356}"/>
                </a:ext>
              </a:extLst>
            </p:cNvPr>
            <p:cNvSpPr/>
            <p:nvPr/>
          </p:nvSpPr>
          <p:spPr>
            <a:xfrm>
              <a:off x="6603016" y="5667075"/>
              <a:ext cx="266249" cy="266574"/>
            </a:xfrm>
            <a:custGeom>
              <a:avLst/>
              <a:gdLst>
                <a:gd name="connsiteX0" fmla="*/ 218362 w 467176"/>
                <a:gd name="connsiteY0" fmla="*/ 217946 h 467747"/>
                <a:gd name="connsiteX1" fmla="*/ 21722 w 467176"/>
                <a:gd name="connsiteY1" fmla="*/ 331596 h 467747"/>
                <a:gd name="connsiteX2" fmla="*/ 0 w 467176"/>
                <a:gd name="connsiteY2" fmla="*/ 233432 h 467747"/>
                <a:gd name="connsiteX3" fmla="*/ 218414 w 467176"/>
                <a:gd name="connsiteY3" fmla="*/ 0 h 467747"/>
                <a:gd name="connsiteX4" fmla="*/ 218414 w 467176"/>
                <a:gd name="connsiteY4" fmla="*/ 217946 h 467747"/>
                <a:gd name="connsiteX5" fmla="*/ 228755 w 467176"/>
                <a:gd name="connsiteY5" fmla="*/ 248035 h 467747"/>
                <a:gd name="connsiteX6" fmla="*/ 228755 w 467176"/>
                <a:gd name="connsiteY6" fmla="*/ 249126 h 467747"/>
                <a:gd name="connsiteX7" fmla="*/ 467176 w 467176"/>
                <a:gd name="connsiteY7" fmla="*/ 249126 h 467747"/>
                <a:gd name="connsiteX8" fmla="*/ 233952 w 467176"/>
                <a:gd name="connsiteY8" fmla="*/ 467748 h 467747"/>
                <a:gd name="connsiteX9" fmla="*/ 36636 w 467176"/>
                <a:gd name="connsiteY9" fmla="*/ 359087 h 467747"/>
                <a:gd name="connsiteX10" fmla="*/ 228755 w 467176"/>
                <a:gd name="connsiteY10" fmla="*/ 248035 h 4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176" h="467747">
                  <a:moveTo>
                    <a:pt x="218362" y="217946"/>
                  </a:moveTo>
                  <a:lnTo>
                    <a:pt x="21722" y="331596"/>
                  </a:lnTo>
                  <a:cubicBezTo>
                    <a:pt x="7899" y="301716"/>
                    <a:pt x="0" y="268561"/>
                    <a:pt x="0" y="233432"/>
                  </a:cubicBezTo>
                  <a:cubicBezTo>
                    <a:pt x="0" y="109337"/>
                    <a:pt x="96501" y="8055"/>
                    <a:pt x="218414" y="0"/>
                  </a:cubicBezTo>
                  <a:lnTo>
                    <a:pt x="218414" y="217946"/>
                  </a:lnTo>
                  <a:close/>
                  <a:moveTo>
                    <a:pt x="228755" y="248035"/>
                  </a:moveTo>
                  <a:lnTo>
                    <a:pt x="228755" y="249126"/>
                  </a:lnTo>
                  <a:lnTo>
                    <a:pt x="467176" y="249126"/>
                  </a:lnTo>
                  <a:cubicBezTo>
                    <a:pt x="459121" y="371195"/>
                    <a:pt x="357943" y="467748"/>
                    <a:pt x="233952" y="467748"/>
                  </a:cubicBezTo>
                  <a:cubicBezTo>
                    <a:pt x="150910" y="467748"/>
                    <a:pt x="78157" y="424356"/>
                    <a:pt x="36636" y="359087"/>
                  </a:cubicBezTo>
                  <a:lnTo>
                    <a:pt x="228755" y="248035"/>
                  </a:lnTo>
                  <a:close/>
                </a:path>
              </a:pathLst>
            </a:custGeom>
            <a:gradFill>
              <a:gsLst>
                <a:gs pos="22000">
                  <a:schemeClr val="accent5">
                    <a:lumMod val="50000"/>
                  </a:schemeClr>
                </a:gs>
                <a:gs pos="90000">
                  <a:srgbClr val="083467"/>
                </a:gs>
              </a:gsLst>
              <a:lin ang="2700000" scaled="1"/>
            </a:gradFill>
            <a:ln w="5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9BD1B106-E28D-AB8C-440E-424E1C497D57}"/>
                </a:ext>
              </a:extLst>
            </p:cNvPr>
            <p:cNvSpPr/>
            <p:nvPr/>
          </p:nvSpPr>
          <p:spPr>
            <a:xfrm>
              <a:off x="6745025" y="5668023"/>
              <a:ext cx="124032" cy="124151"/>
            </a:xfrm>
            <a:custGeom>
              <a:avLst/>
              <a:gdLst>
                <a:gd name="connsiteX0" fmla="*/ 150286 w 217634"/>
                <a:gd name="connsiteY0" fmla="*/ 217842 h 217842"/>
                <a:gd name="connsiteX1" fmla="*/ 212542 w 217634"/>
                <a:gd name="connsiteY1" fmla="*/ 181882 h 217842"/>
                <a:gd name="connsiteX2" fmla="*/ 217634 w 217634"/>
                <a:gd name="connsiteY2" fmla="*/ 217842 h 217842"/>
                <a:gd name="connsiteX3" fmla="*/ 150286 w 217634"/>
                <a:gd name="connsiteY3" fmla="*/ 217842 h 217842"/>
                <a:gd name="connsiteX4" fmla="*/ 87875 w 217634"/>
                <a:gd name="connsiteY4" fmla="*/ 217842 h 217842"/>
                <a:gd name="connsiteX5" fmla="*/ 28270 w 217634"/>
                <a:gd name="connsiteY5" fmla="*/ 217842 h 217842"/>
                <a:gd name="connsiteX6" fmla="*/ 191132 w 217634"/>
                <a:gd name="connsiteY6" fmla="*/ 123732 h 217842"/>
                <a:gd name="connsiteX7" fmla="*/ 203292 w 217634"/>
                <a:gd name="connsiteY7" fmla="*/ 151170 h 217842"/>
                <a:gd name="connsiteX8" fmla="*/ 87875 w 217634"/>
                <a:gd name="connsiteY8" fmla="*/ 217842 h 217842"/>
                <a:gd name="connsiteX9" fmla="*/ 0 w 217634"/>
                <a:gd name="connsiteY9" fmla="*/ 198095 h 217842"/>
                <a:gd name="connsiteX10" fmla="*/ 0 w 217634"/>
                <a:gd name="connsiteY10" fmla="*/ 165668 h 217842"/>
                <a:gd name="connsiteX11" fmla="*/ 156574 w 217634"/>
                <a:gd name="connsiteY11" fmla="*/ 75195 h 217842"/>
                <a:gd name="connsiteX12" fmla="*/ 174503 w 217634"/>
                <a:gd name="connsiteY12" fmla="*/ 97229 h 217842"/>
                <a:gd name="connsiteX13" fmla="*/ 0 w 217634"/>
                <a:gd name="connsiteY13" fmla="*/ 198095 h 217842"/>
                <a:gd name="connsiteX14" fmla="*/ 0 w 217634"/>
                <a:gd name="connsiteY14" fmla="*/ 0 h 217842"/>
                <a:gd name="connsiteX15" fmla="*/ 66049 w 217634"/>
                <a:gd name="connsiteY15" fmla="*/ 14187 h 217842"/>
                <a:gd name="connsiteX16" fmla="*/ 0 w 217634"/>
                <a:gd name="connsiteY16" fmla="*/ 52382 h 217842"/>
                <a:gd name="connsiteX17" fmla="*/ 0 w 217634"/>
                <a:gd name="connsiteY17" fmla="*/ 0 h 217842"/>
                <a:gd name="connsiteX18" fmla="*/ 0 w 217634"/>
                <a:gd name="connsiteY18" fmla="*/ 129604 h 217842"/>
                <a:gd name="connsiteX19" fmla="*/ 0 w 217634"/>
                <a:gd name="connsiteY19" fmla="*/ 88395 h 217842"/>
                <a:gd name="connsiteX20" fmla="*/ 100555 w 217634"/>
                <a:gd name="connsiteY20" fmla="*/ 30296 h 217842"/>
                <a:gd name="connsiteX21" fmla="*/ 133189 w 217634"/>
                <a:gd name="connsiteY21" fmla="*/ 52642 h 217842"/>
                <a:gd name="connsiteX22" fmla="*/ 0 w 217634"/>
                <a:gd name="connsiteY22" fmla="*/ 129604 h 21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634" h="217842">
                  <a:moveTo>
                    <a:pt x="150286" y="217842"/>
                  </a:moveTo>
                  <a:lnTo>
                    <a:pt x="212542" y="181882"/>
                  </a:lnTo>
                  <a:cubicBezTo>
                    <a:pt x="215192" y="193574"/>
                    <a:pt x="216803" y="205578"/>
                    <a:pt x="217634" y="217842"/>
                  </a:cubicBezTo>
                  <a:lnTo>
                    <a:pt x="150286" y="217842"/>
                  </a:lnTo>
                  <a:close/>
                  <a:moveTo>
                    <a:pt x="87875" y="217842"/>
                  </a:moveTo>
                  <a:lnTo>
                    <a:pt x="28270" y="217842"/>
                  </a:lnTo>
                  <a:lnTo>
                    <a:pt x="191132" y="123732"/>
                  </a:lnTo>
                  <a:cubicBezTo>
                    <a:pt x="195809" y="132514"/>
                    <a:pt x="199758" y="141712"/>
                    <a:pt x="203292" y="151170"/>
                  </a:cubicBezTo>
                  <a:lnTo>
                    <a:pt x="87875" y="217842"/>
                  </a:lnTo>
                  <a:close/>
                  <a:moveTo>
                    <a:pt x="0" y="198095"/>
                  </a:moveTo>
                  <a:lnTo>
                    <a:pt x="0" y="165668"/>
                  </a:lnTo>
                  <a:lnTo>
                    <a:pt x="156574" y="75195"/>
                  </a:lnTo>
                  <a:cubicBezTo>
                    <a:pt x="162966" y="82159"/>
                    <a:pt x="168994" y="89486"/>
                    <a:pt x="174503" y="97229"/>
                  </a:cubicBezTo>
                  <a:lnTo>
                    <a:pt x="0" y="198095"/>
                  </a:lnTo>
                  <a:close/>
                  <a:moveTo>
                    <a:pt x="0" y="0"/>
                  </a:moveTo>
                  <a:cubicBezTo>
                    <a:pt x="23125" y="1507"/>
                    <a:pt x="45263" y="6392"/>
                    <a:pt x="66049" y="14187"/>
                  </a:cubicBezTo>
                  <a:lnTo>
                    <a:pt x="0" y="52382"/>
                  </a:lnTo>
                  <a:lnTo>
                    <a:pt x="0" y="0"/>
                  </a:lnTo>
                  <a:close/>
                  <a:moveTo>
                    <a:pt x="0" y="129604"/>
                  </a:moveTo>
                  <a:lnTo>
                    <a:pt x="0" y="88395"/>
                  </a:lnTo>
                  <a:lnTo>
                    <a:pt x="100555" y="30296"/>
                  </a:lnTo>
                  <a:cubicBezTo>
                    <a:pt x="112039" y="36896"/>
                    <a:pt x="123004" y="44275"/>
                    <a:pt x="133189" y="52642"/>
                  </a:cubicBezTo>
                  <a:lnTo>
                    <a:pt x="0" y="129604"/>
                  </a:lnTo>
                  <a:close/>
                </a:path>
              </a:pathLst>
            </a:custGeom>
            <a:gradFill>
              <a:gsLst>
                <a:gs pos="22000">
                  <a:srgbClr val="1D7381"/>
                </a:gs>
                <a:gs pos="90000">
                  <a:srgbClr val="11434B"/>
                </a:gs>
              </a:gsLst>
              <a:lin ang="2700000" scaled="1"/>
            </a:gradFill>
            <a:ln w="5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8112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A7E02B9-FEB2-9031-BB6F-5FCAC269068B}"/>
              </a:ext>
            </a:extLst>
          </p:cNvPr>
          <p:cNvSpPr/>
          <p:nvPr/>
        </p:nvSpPr>
        <p:spPr>
          <a:xfrm>
            <a:off x="6096001" y="2126220"/>
            <a:ext cx="6096000" cy="47373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4104FD0-B7E0-DB4E-7B0A-485CC77068F6}"/>
              </a:ext>
            </a:extLst>
          </p:cNvPr>
          <p:cNvSpPr/>
          <p:nvPr/>
        </p:nvSpPr>
        <p:spPr>
          <a:xfrm>
            <a:off x="0" y="2120610"/>
            <a:ext cx="6096000" cy="473739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292CFF-763C-90CD-4317-B4A603FB2287}"/>
              </a:ext>
            </a:extLst>
          </p:cNvPr>
          <p:cNvSpPr txBox="1"/>
          <p:nvPr/>
        </p:nvSpPr>
        <p:spPr>
          <a:xfrm>
            <a:off x="738321" y="736944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容器创建工具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69FA36-0294-0F84-C071-B9BD63B9B7AA}"/>
              </a:ext>
            </a:extLst>
          </p:cNvPr>
          <p:cNvSpPr txBox="1"/>
          <p:nvPr/>
        </p:nvSpPr>
        <p:spPr>
          <a:xfrm>
            <a:off x="569901" y="3612102"/>
            <a:ext cx="4989726" cy="169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Docker </a:t>
            </a:r>
            <a:r>
              <a:rPr lang="zh-CN" altLang="en-US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是一组平台即服务 </a:t>
            </a:r>
            <a:r>
              <a:rPr lang="en-US" altLang="zh-CN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(PaaS) </a:t>
            </a:r>
            <a:r>
              <a:rPr lang="zh-CN" altLang="en-US" sz="2400" dirty="0">
                <a:solidFill>
                  <a:srgbClr val="F0A11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产品，它使用操作系统级别的虚拟化，在称为容器的包中交付软件。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9D2782-9633-D32E-3943-4836EE126FD1}"/>
              </a:ext>
            </a:extLst>
          </p:cNvPr>
          <p:cNvSpPr txBox="1"/>
          <p:nvPr/>
        </p:nvSpPr>
        <p:spPr>
          <a:xfrm>
            <a:off x="855052" y="1519797"/>
            <a:ext cx="17114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latin typeface="思源黑体 CN Bold"/>
                <a:ea typeface="思源黑体 CN Bold"/>
              </a:rPr>
              <a:t>Docker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3DDFD4-6277-0FF3-CDAC-29CCE7C370B7}"/>
              </a:ext>
            </a:extLst>
          </p:cNvPr>
          <p:cNvSpPr/>
          <p:nvPr/>
        </p:nvSpPr>
        <p:spPr>
          <a:xfrm>
            <a:off x="7137861" y="3667870"/>
            <a:ext cx="485408" cy="485408"/>
          </a:xfrm>
          <a:prstGeom prst="ellipse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14" name="图形 38">
            <a:extLst>
              <a:ext uri="{FF2B5EF4-FFF2-40B4-BE49-F238E27FC236}">
                <a16:creationId xmlns:a16="http://schemas.microsoft.com/office/drawing/2014/main" id="{F467E780-1AB4-62E8-B2AF-B86BA875D2C7}"/>
              </a:ext>
            </a:extLst>
          </p:cNvPr>
          <p:cNvSpPr/>
          <p:nvPr/>
        </p:nvSpPr>
        <p:spPr>
          <a:xfrm>
            <a:off x="7248441" y="3787200"/>
            <a:ext cx="264249" cy="246749"/>
          </a:xfrm>
          <a:custGeom>
            <a:avLst/>
            <a:gdLst>
              <a:gd name="connsiteX0" fmla="*/ 236278 w 463667"/>
              <a:gd name="connsiteY0" fmla="*/ 426646 h 432961"/>
              <a:gd name="connsiteX1" fmla="*/ 304225 w 463667"/>
              <a:gd name="connsiteY1" fmla="*/ 370772 h 432961"/>
              <a:gd name="connsiteX2" fmla="*/ 314036 w 463667"/>
              <a:gd name="connsiteY2" fmla="*/ 353704 h 432961"/>
              <a:gd name="connsiteX3" fmla="*/ 327180 w 463667"/>
              <a:gd name="connsiteY3" fmla="*/ 272068 h 432961"/>
              <a:gd name="connsiteX4" fmla="*/ 349303 w 463667"/>
              <a:gd name="connsiteY4" fmla="*/ 254055 h 432961"/>
              <a:gd name="connsiteX5" fmla="*/ 463578 w 463667"/>
              <a:gd name="connsiteY5" fmla="*/ 32095 h 432961"/>
              <a:gd name="connsiteX6" fmla="*/ 439280 w 463667"/>
              <a:gd name="connsiteY6" fmla="*/ 2516 h 432961"/>
              <a:gd name="connsiteX7" fmla="*/ 199394 w 463667"/>
              <a:gd name="connsiteY7" fmla="*/ 71746 h 432961"/>
              <a:gd name="connsiteX8" fmla="*/ 174816 w 463667"/>
              <a:gd name="connsiteY8" fmla="*/ 92180 h 432961"/>
              <a:gd name="connsiteX9" fmla="*/ 96779 w 463667"/>
              <a:gd name="connsiteY9" fmla="*/ 89453 h 432961"/>
              <a:gd name="connsiteX10" fmla="*/ 78121 w 463667"/>
              <a:gd name="connsiteY10" fmla="*/ 95785 h 432961"/>
              <a:gd name="connsiteX11" fmla="*/ 10167 w 463667"/>
              <a:gd name="connsiteY11" fmla="*/ 151666 h 432961"/>
              <a:gd name="connsiteX12" fmla="*/ 303 w 463667"/>
              <a:gd name="connsiteY12" fmla="*/ 177208 h 432961"/>
              <a:gd name="connsiteX13" fmla="*/ 17092 w 463667"/>
              <a:gd name="connsiteY13" fmla="*/ 198847 h 432961"/>
              <a:gd name="connsiteX14" fmla="*/ 72034 w 463667"/>
              <a:gd name="connsiteY14" fmla="*/ 221781 h 432961"/>
              <a:gd name="connsiteX15" fmla="*/ 87426 w 463667"/>
              <a:gd name="connsiteY15" fmla="*/ 308280 h 432961"/>
              <a:gd name="connsiteX16" fmla="*/ 91391 w 463667"/>
              <a:gd name="connsiteY16" fmla="*/ 313382 h 432961"/>
              <a:gd name="connsiteX17" fmla="*/ 178933 w 463667"/>
              <a:gd name="connsiteY17" fmla="*/ 349939 h 432961"/>
              <a:gd name="connsiteX18" fmla="*/ 191346 w 463667"/>
              <a:gd name="connsiteY18" fmla="*/ 410709 h 432961"/>
              <a:gd name="connsiteX19" fmla="*/ 209305 w 463667"/>
              <a:gd name="connsiteY19" fmla="*/ 431376 h 432961"/>
              <a:gd name="connsiteX20" fmla="*/ 236278 w 463667"/>
              <a:gd name="connsiteY20" fmla="*/ 426653 h 432961"/>
              <a:gd name="connsiteX21" fmla="*/ 257350 w 463667"/>
              <a:gd name="connsiteY21" fmla="*/ 143684 h 432961"/>
              <a:gd name="connsiteX22" fmla="*/ 294996 w 463667"/>
              <a:gd name="connsiteY22" fmla="*/ 104076 h 432961"/>
              <a:gd name="connsiteX23" fmla="*/ 334605 w 463667"/>
              <a:gd name="connsiteY23" fmla="*/ 141722 h 432961"/>
              <a:gd name="connsiteX24" fmla="*/ 334616 w 463667"/>
              <a:gd name="connsiteY24" fmla="*/ 142447 h 432961"/>
              <a:gd name="connsiteX25" fmla="*/ 296234 w 463667"/>
              <a:gd name="connsiteY25" fmla="*/ 181342 h 432961"/>
              <a:gd name="connsiteX26" fmla="*/ 257350 w 463667"/>
              <a:gd name="connsiteY26" fmla="*/ 143684 h 432961"/>
              <a:gd name="connsiteX27" fmla="*/ 101461 w 463667"/>
              <a:gd name="connsiteY27" fmla="*/ 384315 h 432961"/>
              <a:gd name="connsiteX28" fmla="*/ 108499 w 463667"/>
              <a:gd name="connsiteY28" fmla="*/ 377710 h 432961"/>
              <a:gd name="connsiteX29" fmla="*/ 106311 w 463667"/>
              <a:gd name="connsiteY29" fmla="*/ 368304 h 432961"/>
              <a:gd name="connsiteX30" fmla="*/ 43585 w 463667"/>
              <a:gd name="connsiteY30" fmla="*/ 301388 h 432961"/>
              <a:gd name="connsiteX31" fmla="*/ 29905 w 463667"/>
              <a:gd name="connsiteY31" fmla="*/ 300971 h 432961"/>
              <a:gd name="connsiteX32" fmla="*/ 27282 w 463667"/>
              <a:gd name="connsiteY32" fmla="*/ 305187 h 432961"/>
              <a:gd name="connsiteX33" fmla="*/ 675 w 463667"/>
              <a:gd name="connsiteY33" fmla="*/ 392982 h 432961"/>
              <a:gd name="connsiteX34" fmla="*/ 263 w 463667"/>
              <a:gd name="connsiteY34" fmla="*/ 395782 h 432961"/>
              <a:gd name="connsiteX35" fmla="*/ 263 w 463667"/>
              <a:gd name="connsiteY35" fmla="*/ 395982 h 432961"/>
              <a:gd name="connsiteX36" fmla="*/ 9921 w 463667"/>
              <a:gd name="connsiteY36" fmla="*/ 405826 h 432961"/>
              <a:gd name="connsiteX37" fmla="*/ 14644 w 463667"/>
              <a:gd name="connsiteY37" fmla="*/ 404603 h 432961"/>
              <a:gd name="connsiteX38" fmla="*/ 101461 w 463667"/>
              <a:gd name="connsiteY38" fmla="*/ 384315 h 43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3667" h="432961">
                <a:moveTo>
                  <a:pt x="236278" y="426646"/>
                </a:moveTo>
                <a:lnTo>
                  <a:pt x="304225" y="370772"/>
                </a:lnTo>
                <a:cubicBezTo>
                  <a:pt x="309464" y="366467"/>
                  <a:pt x="312952" y="360398"/>
                  <a:pt x="314036" y="353704"/>
                </a:cubicBezTo>
                <a:lnTo>
                  <a:pt x="327180" y="272068"/>
                </a:lnTo>
                <a:cubicBezTo>
                  <a:pt x="334594" y="266113"/>
                  <a:pt x="341968" y="260108"/>
                  <a:pt x="349303" y="254055"/>
                </a:cubicBezTo>
                <a:cubicBezTo>
                  <a:pt x="416831" y="198534"/>
                  <a:pt x="457413" y="119711"/>
                  <a:pt x="463578" y="32095"/>
                </a:cubicBezTo>
                <a:cubicBezTo>
                  <a:pt x="464776" y="16703"/>
                  <a:pt x="453807" y="4338"/>
                  <a:pt x="439280" y="2516"/>
                </a:cubicBezTo>
                <a:cubicBezTo>
                  <a:pt x="352110" y="-8353"/>
                  <a:pt x="266922" y="16231"/>
                  <a:pt x="199394" y="71746"/>
                </a:cubicBezTo>
                <a:cubicBezTo>
                  <a:pt x="191080" y="78597"/>
                  <a:pt x="182965" y="85269"/>
                  <a:pt x="174816" y="92180"/>
                </a:cubicBezTo>
                <a:lnTo>
                  <a:pt x="96779" y="89453"/>
                </a:lnTo>
                <a:cubicBezTo>
                  <a:pt x="89996" y="89222"/>
                  <a:pt x="83361" y="91473"/>
                  <a:pt x="78121" y="95785"/>
                </a:cubicBezTo>
                <a:lnTo>
                  <a:pt x="10167" y="151666"/>
                </a:lnTo>
                <a:cubicBezTo>
                  <a:pt x="2612" y="157850"/>
                  <a:pt x="-1135" y="167551"/>
                  <a:pt x="303" y="177208"/>
                </a:cubicBezTo>
                <a:cubicBezTo>
                  <a:pt x="1761" y="186848"/>
                  <a:pt x="8117" y="195040"/>
                  <a:pt x="17092" y="198847"/>
                </a:cubicBezTo>
                <a:lnTo>
                  <a:pt x="72034" y="221781"/>
                </a:lnTo>
                <a:cubicBezTo>
                  <a:pt x="63121" y="253031"/>
                  <a:pt x="68396" y="282405"/>
                  <a:pt x="87426" y="308280"/>
                </a:cubicBezTo>
                <a:cubicBezTo>
                  <a:pt x="88677" y="309976"/>
                  <a:pt x="90001" y="311692"/>
                  <a:pt x="91391" y="313382"/>
                </a:cubicBezTo>
                <a:cubicBezTo>
                  <a:pt x="107321" y="332745"/>
                  <a:pt x="135119" y="353970"/>
                  <a:pt x="178933" y="349939"/>
                </a:cubicBezTo>
                <a:lnTo>
                  <a:pt x="191346" y="410709"/>
                </a:lnTo>
                <a:cubicBezTo>
                  <a:pt x="193311" y="420262"/>
                  <a:pt x="200120" y="428097"/>
                  <a:pt x="209305" y="431376"/>
                </a:cubicBezTo>
                <a:cubicBezTo>
                  <a:pt x="218504" y="434614"/>
                  <a:pt x="228726" y="432824"/>
                  <a:pt x="236278" y="426653"/>
                </a:cubicBezTo>
                <a:close/>
                <a:moveTo>
                  <a:pt x="257350" y="143684"/>
                </a:moveTo>
                <a:cubicBezTo>
                  <a:pt x="256808" y="122351"/>
                  <a:pt x="273663" y="104618"/>
                  <a:pt x="294996" y="104076"/>
                </a:cubicBezTo>
                <a:cubicBezTo>
                  <a:pt x="316330" y="103534"/>
                  <a:pt x="334063" y="120389"/>
                  <a:pt x="334605" y="141722"/>
                </a:cubicBezTo>
                <a:cubicBezTo>
                  <a:pt x="334610" y="141964"/>
                  <a:pt x="334614" y="142205"/>
                  <a:pt x="334616" y="142447"/>
                </a:cubicBezTo>
                <a:cubicBezTo>
                  <a:pt x="334757" y="163787"/>
                  <a:pt x="317573" y="181200"/>
                  <a:pt x="296234" y="181342"/>
                </a:cubicBezTo>
                <a:cubicBezTo>
                  <a:pt x="275176" y="181482"/>
                  <a:pt x="257885" y="164735"/>
                  <a:pt x="257350" y="143684"/>
                </a:cubicBezTo>
                <a:close/>
                <a:moveTo>
                  <a:pt x="101461" y="384315"/>
                </a:moveTo>
                <a:cubicBezTo>
                  <a:pt x="104819" y="383530"/>
                  <a:pt x="107503" y="381012"/>
                  <a:pt x="108499" y="377710"/>
                </a:cubicBezTo>
                <a:cubicBezTo>
                  <a:pt x="109517" y="374384"/>
                  <a:pt x="108665" y="370805"/>
                  <a:pt x="106311" y="368304"/>
                </a:cubicBezTo>
                <a:lnTo>
                  <a:pt x="43585" y="301388"/>
                </a:lnTo>
                <a:cubicBezTo>
                  <a:pt x="39923" y="297496"/>
                  <a:pt x="33798" y="297309"/>
                  <a:pt x="29905" y="300971"/>
                </a:cubicBezTo>
                <a:cubicBezTo>
                  <a:pt x="28679" y="302124"/>
                  <a:pt x="27775" y="303577"/>
                  <a:pt x="27282" y="305187"/>
                </a:cubicBezTo>
                <a:lnTo>
                  <a:pt x="675" y="392982"/>
                </a:lnTo>
                <a:cubicBezTo>
                  <a:pt x="396" y="393907"/>
                  <a:pt x="263" y="394844"/>
                  <a:pt x="263" y="395782"/>
                </a:cubicBezTo>
                <a:lnTo>
                  <a:pt x="263" y="395982"/>
                </a:lnTo>
                <a:cubicBezTo>
                  <a:pt x="469" y="401849"/>
                  <a:pt x="4520" y="405826"/>
                  <a:pt x="9921" y="405826"/>
                </a:cubicBezTo>
                <a:cubicBezTo>
                  <a:pt x="11637" y="405826"/>
                  <a:pt x="13247" y="405387"/>
                  <a:pt x="14644" y="404603"/>
                </a:cubicBezTo>
                <a:lnTo>
                  <a:pt x="101461" y="384315"/>
                </a:lnTo>
                <a:close/>
              </a:path>
            </a:pathLst>
          </a:custGeom>
          <a:gradFill>
            <a:gsLst>
              <a:gs pos="22000">
                <a:schemeClr val="accent5">
                  <a:lumMod val="50000"/>
                </a:schemeClr>
              </a:gs>
              <a:gs pos="90000">
                <a:srgbClr val="06254A"/>
              </a:gs>
            </a:gsLst>
            <a:lin ang="2700000" scaled="1"/>
          </a:gradFill>
          <a:ln w="5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pic>
        <p:nvPicPr>
          <p:cNvPr id="2050" name="Picture 2" descr="Home - Docker">
            <a:extLst>
              <a:ext uri="{FF2B5EF4-FFF2-40B4-BE49-F238E27FC236}">
                <a16:creationId xmlns:a16="http://schemas.microsoft.com/office/drawing/2014/main" id="{EDD08D23-05AA-2B35-8D38-8C10AD76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719" y="330483"/>
            <a:ext cx="1720553" cy="17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5019BAF-B5AA-D390-3277-4BC38CDEC926}"/>
              </a:ext>
            </a:extLst>
          </p:cNvPr>
          <p:cNvSpPr txBox="1"/>
          <p:nvPr/>
        </p:nvSpPr>
        <p:spPr>
          <a:xfrm>
            <a:off x="7734476" y="3539515"/>
            <a:ext cx="3627431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Build, ship, and run</a:t>
            </a:r>
            <a:endParaRPr lang="zh-CN" altLang="en-US" sz="2400" dirty="0">
              <a:solidFill>
                <a:srgbClr val="06254A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CEBFB9C-FF3A-7A9D-0263-2B33CC5036CE}"/>
              </a:ext>
            </a:extLst>
          </p:cNvPr>
          <p:cNvSpPr txBox="1"/>
          <p:nvPr/>
        </p:nvSpPr>
        <p:spPr>
          <a:xfrm>
            <a:off x="7734476" y="4794736"/>
            <a:ext cx="3415043" cy="114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Build once,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run anywhere</a:t>
            </a:r>
            <a:endParaRPr lang="zh-CN" altLang="en-US" sz="2400" dirty="0">
              <a:solidFill>
                <a:srgbClr val="06254A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98CD0D3-B8C0-52D7-5D57-09BB56407114}"/>
              </a:ext>
            </a:extLst>
          </p:cNvPr>
          <p:cNvSpPr/>
          <p:nvPr/>
        </p:nvSpPr>
        <p:spPr>
          <a:xfrm>
            <a:off x="7139528" y="4868738"/>
            <a:ext cx="485408" cy="485408"/>
          </a:xfrm>
          <a:prstGeom prst="ellipse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40" name="图形 38">
            <a:extLst>
              <a:ext uri="{FF2B5EF4-FFF2-40B4-BE49-F238E27FC236}">
                <a16:creationId xmlns:a16="http://schemas.microsoft.com/office/drawing/2014/main" id="{FD6E61AC-078F-9010-C411-F9DF22AABCEE}"/>
              </a:ext>
            </a:extLst>
          </p:cNvPr>
          <p:cNvSpPr/>
          <p:nvPr/>
        </p:nvSpPr>
        <p:spPr>
          <a:xfrm>
            <a:off x="7250108" y="4988068"/>
            <a:ext cx="264249" cy="246749"/>
          </a:xfrm>
          <a:custGeom>
            <a:avLst/>
            <a:gdLst>
              <a:gd name="connsiteX0" fmla="*/ 236278 w 463667"/>
              <a:gd name="connsiteY0" fmla="*/ 426646 h 432961"/>
              <a:gd name="connsiteX1" fmla="*/ 304225 w 463667"/>
              <a:gd name="connsiteY1" fmla="*/ 370772 h 432961"/>
              <a:gd name="connsiteX2" fmla="*/ 314036 w 463667"/>
              <a:gd name="connsiteY2" fmla="*/ 353704 h 432961"/>
              <a:gd name="connsiteX3" fmla="*/ 327180 w 463667"/>
              <a:gd name="connsiteY3" fmla="*/ 272068 h 432961"/>
              <a:gd name="connsiteX4" fmla="*/ 349303 w 463667"/>
              <a:gd name="connsiteY4" fmla="*/ 254055 h 432961"/>
              <a:gd name="connsiteX5" fmla="*/ 463578 w 463667"/>
              <a:gd name="connsiteY5" fmla="*/ 32095 h 432961"/>
              <a:gd name="connsiteX6" fmla="*/ 439280 w 463667"/>
              <a:gd name="connsiteY6" fmla="*/ 2516 h 432961"/>
              <a:gd name="connsiteX7" fmla="*/ 199394 w 463667"/>
              <a:gd name="connsiteY7" fmla="*/ 71746 h 432961"/>
              <a:gd name="connsiteX8" fmla="*/ 174816 w 463667"/>
              <a:gd name="connsiteY8" fmla="*/ 92180 h 432961"/>
              <a:gd name="connsiteX9" fmla="*/ 96779 w 463667"/>
              <a:gd name="connsiteY9" fmla="*/ 89453 h 432961"/>
              <a:gd name="connsiteX10" fmla="*/ 78121 w 463667"/>
              <a:gd name="connsiteY10" fmla="*/ 95785 h 432961"/>
              <a:gd name="connsiteX11" fmla="*/ 10167 w 463667"/>
              <a:gd name="connsiteY11" fmla="*/ 151666 h 432961"/>
              <a:gd name="connsiteX12" fmla="*/ 303 w 463667"/>
              <a:gd name="connsiteY12" fmla="*/ 177208 h 432961"/>
              <a:gd name="connsiteX13" fmla="*/ 17092 w 463667"/>
              <a:gd name="connsiteY13" fmla="*/ 198847 h 432961"/>
              <a:gd name="connsiteX14" fmla="*/ 72034 w 463667"/>
              <a:gd name="connsiteY14" fmla="*/ 221781 h 432961"/>
              <a:gd name="connsiteX15" fmla="*/ 87426 w 463667"/>
              <a:gd name="connsiteY15" fmla="*/ 308280 h 432961"/>
              <a:gd name="connsiteX16" fmla="*/ 91391 w 463667"/>
              <a:gd name="connsiteY16" fmla="*/ 313382 h 432961"/>
              <a:gd name="connsiteX17" fmla="*/ 178933 w 463667"/>
              <a:gd name="connsiteY17" fmla="*/ 349939 h 432961"/>
              <a:gd name="connsiteX18" fmla="*/ 191346 w 463667"/>
              <a:gd name="connsiteY18" fmla="*/ 410709 h 432961"/>
              <a:gd name="connsiteX19" fmla="*/ 209305 w 463667"/>
              <a:gd name="connsiteY19" fmla="*/ 431376 h 432961"/>
              <a:gd name="connsiteX20" fmla="*/ 236278 w 463667"/>
              <a:gd name="connsiteY20" fmla="*/ 426653 h 432961"/>
              <a:gd name="connsiteX21" fmla="*/ 257350 w 463667"/>
              <a:gd name="connsiteY21" fmla="*/ 143684 h 432961"/>
              <a:gd name="connsiteX22" fmla="*/ 294996 w 463667"/>
              <a:gd name="connsiteY22" fmla="*/ 104076 h 432961"/>
              <a:gd name="connsiteX23" fmla="*/ 334605 w 463667"/>
              <a:gd name="connsiteY23" fmla="*/ 141722 h 432961"/>
              <a:gd name="connsiteX24" fmla="*/ 334616 w 463667"/>
              <a:gd name="connsiteY24" fmla="*/ 142447 h 432961"/>
              <a:gd name="connsiteX25" fmla="*/ 296234 w 463667"/>
              <a:gd name="connsiteY25" fmla="*/ 181342 h 432961"/>
              <a:gd name="connsiteX26" fmla="*/ 257350 w 463667"/>
              <a:gd name="connsiteY26" fmla="*/ 143684 h 432961"/>
              <a:gd name="connsiteX27" fmla="*/ 101461 w 463667"/>
              <a:gd name="connsiteY27" fmla="*/ 384315 h 432961"/>
              <a:gd name="connsiteX28" fmla="*/ 108499 w 463667"/>
              <a:gd name="connsiteY28" fmla="*/ 377710 h 432961"/>
              <a:gd name="connsiteX29" fmla="*/ 106311 w 463667"/>
              <a:gd name="connsiteY29" fmla="*/ 368304 h 432961"/>
              <a:gd name="connsiteX30" fmla="*/ 43585 w 463667"/>
              <a:gd name="connsiteY30" fmla="*/ 301388 h 432961"/>
              <a:gd name="connsiteX31" fmla="*/ 29905 w 463667"/>
              <a:gd name="connsiteY31" fmla="*/ 300971 h 432961"/>
              <a:gd name="connsiteX32" fmla="*/ 27282 w 463667"/>
              <a:gd name="connsiteY32" fmla="*/ 305187 h 432961"/>
              <a:gd name="connsiteX33" fmla="*/ 675 w 463667"/>
              <a:gd name="connsiteY33" fmla="*/ 392982 h 432961"/>
              <a:gd name="connsiteX34" fmla="*/ 263 w 463667"/>
              <a:gd name="connsiteY34" fmla="*/ 395782 h 432961"/>
              <a:gd name="connsiteX35" fmla="*/ 263 w 463667"/>
              <a:gd name="connsiteY35" fmla="*/ 395982 h 432961"/>
              <a:gd name="connsiteX36" fmla="*/ 9921 w 463667"/>
              <a:gd name="connsiteY36" fmla="*/ 405826 h 432961"/>
              <a:gd name="connsiteX37" fmla="*/ 14644 w 463667"/>
              <a:gd name="connsiteY37" fmla="*/ 404603 h 432961"/>
              <a:gd name="connsiteX38" fmla="*/ 101461 w 463667"/>
              <a:gd name="connsiteY38" fmla="*/ 384315 h 43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3667" h="432961">
                <a:moveTo>
                  <a:pt x="236278" y="426646"/>
                </a:moveTo>
                <a:lnTo>
                  <a:pt x="304225" y="370772"/>
                </a:lnTo>
                <a:cubicBezTo>
                  <a:pt x="309464" y="366467"/>
                  <a:pt x="312952" y="360398"/>
                  <a:pt x="314036" y="353704"/>
                </a:cubicBezTo>
                <a:lnTo>
                  <a:pt x="327180" y="272068"/>
                </a:lnTo>
                <a:cubicBezTo>
                  <a:pt x="334594" y="266113"/>
                  <a:pt x="341968" y="260108"/>
                  <a:pt x="349303" y="254055"/>
                </a:cubicBezTo>
                <a:cubicBezTo>
                  <a:pt x="416831" y="198534"/>
                  <a:pt x="457413" y="119711"/>
                  <a:pt x="463578" y="32095"/>
                </a:cubicBezTo>
                <a:cubicBezTo>
                  <a:pt x="464776" y="16703"/>
                  <a:pt x="453807" y="4338"/>
                  <a:pt x="439280" y="2516"/>
                </a:cubicBezTo>
                <a:cubicBezTo>
                  <a:pt x="352110" y="-8353"/>
                  <a:pt x="266922" y="16231"/>
                  <a:pt x="199394" y="71746"/>
                </a:cubicBezTo>
                <a:cubicBezTo>
                  <a:pt x="191080" y="78597"/>
                  <a:pt x="182965" y="85269"/>
                  <a:pt x="174816" y="92180"/>
                </a:cubicBezTo>
                <a:lnTo>
                  <a:pt x="96779" y="89453"/>
                </a:lnTo>
                <a:cubicBezTo>
                  <a:pt x="89996" y="89222"/>
                  <a:pt x="83361" y="91473"/>
                  <a:pt x="78121" y="95785"/>
                </a:cubicBezTo>
                <a:lnTo>
                  <a:pt x="10167" y="151666"/>
                </a:lnTo>
                <a:cubicBezTo>
                  <a:pt x="2612" y="157850"/>
                  <a:pt x="-1135" y="167551"/>
                  <a:pt x="303" y="177208"/>
                </a:cubicBezTo>
                <a:cubicBezTo>
                  <a:pt x="1761" y="186848"/>
                  <a:pt x="8117" y="195040"/>
                  <a:pt x="17092" y="198847"/>
                </a:cubicBezTo>
                <a:lnTo>
                  <a:pt x="72034" y="221781"/>
                </a:lnTo>
                <a:cubicBezTo>
                  <a:pt x="63121" y="253031"/>
                  <a:pt x="68396" y="282405"/>
                  <a:pt x="87426" y="308280"/>
                </a:cubicBezTo>
                <a:cubicBezTo>
                  <a:pt x="88677" y="309976"/>
                  <a:pt x="90001" y="311692"/>
                  <a:pt x="91391" y="313382"/>
                </a:cubicBezTo>
                <a:cubicBezTo>
                  <a:pt x="107321" y="332745"/>
                  <a:pt x="135119" y="353970"/>
                  <a:pt x="178933" y="349939"/>
                </a:cubicBezTo>
                <a:lnTo>
                  <a:pt x="191346" y="410709"/>
                </a:lnTo>
                <a:cubicBezTo>
                  <a:pt x="193311" y="420262"/>
                  <a:pt x="200120" y="428097"/>
                  <a:pt x="209305" y="431376"/>
                </a:cubicBezTo>
                <a:cubicBezTo>
                  <a:pt x="218504" y="434614"/>
                  <a:pt x="228726" y="432824"/>
                  <a:pt x="236278" y="426653"/>
                </a:cubicBezTo>
                <a:close/>
                <a:moveTo>
                  <a:pt x="257350" y="143684"/>
                </a:moveTo>
                <a:cubicBezTo>
                  <a:pt x="256808" y="122351"/>
                  <a:pt x="273663" y="104618"/>
                  <a:pt x="294996" y="104076"/>
                </a:cubicBezTo>
                <a:cubicBezTo>
                  <a:pt x="316330" y="103534"/>
                  <a:pt x="334063" y="120389"/>
                  <a:pt x="334605" y="141722"/>
                </a:cubicBezTo>
                <a:cubicBezTo>
                  <a:pt x="334610" y="141964"/>
                  <a:pt x="334614" y="142205"/>
                  <a:pt x="334616" y="142447"/>
                </a:cubicBezTo>
                <a:cubicBezTo>
                  <a:pt x="334757" y="163787"/>
                  <a:pt x="317573" y="181200"/>
                  <a:pt x="296234" y="181342"/>
                </a:cubicBezTo>
                <a:cubicBezTo>
                  <a:pt x="275176" y="181482"/>
                  <a:pt x="257885" y="164735"/>
                  <a:pt x="257350" y="143684"/>
                </a:cubicBezTo>
                <a:close/>
                <a:moveTo>
                  <a:pt x="101461" y="384315"/>
                </a:moveTo>
                <a:cubicBezTo>
                  <a:pt x="104819" y="383530"/>
                  <a:pt x="107503" y="381012"/>
                  <a:pt x="108499" y="377710"/>
                </a:cubicBezTo>
                <a:cubicBezTo>
                  <a:pt x="109517" y="374384"/>
                  <a:pt x="108665" y="370805"/>
                  <a:pt x="106311" y="368304"/>
                </a:cubicBezTo>
                <a:lnTo>
                  <a:pt x="43585" y="301388"/>
                </a:lnTo>
                <a:cubicBezTo>
                  <a:pt x="39923" y="297496"/>
                  <a:pt x="33798" y="297309"/>
                  <a:pt x="29905" y="300971"/>
                </a:cubicBezTo>
                <a:cubicBezTo>
                  <a:pt x="28679" y="302124"/>
                  <a:pt x="27775" y="303577"/>
                  <a:pt x="27282" y="305187"/>
                </a:cubicBezTo>
                <a:lnTo>
                  <a:pt x="675" y="392982"/>
                </a:lnTo>
                <a:cubicBezTo>
                  <a:pt x="396" y="393907"/>
                  <a:pt x="263" y="394844"/>
                  <a:pt x="263" y="395782"/>
                </a:cubicBezTo>
                <a:lnTo>
                  <a:pt x="263" y="395982"/>
                </a:lnTo>
                <a:cubicBezTo>
                  <a:pt x="469" y="401849"/>
                  <a:pt x="4520" y="405826"/>
                  <a:pt x="9921" y="405826"/>
                </a:cubicBezTo>
                <a:cubicBezTo>
                  <a:pt x="11637" y="405826"/>
                  <a:pt x="13247" y="405387"/>
                  <a:pt x="14644" y="404603"/>
                </a:cubicBezTo>
                <a:lnTo>
                  <a:pt x="101461" y="384315"/>
                </a:lnTo>
                <a:close/>
              </a:path>
            </a:pathLst>
          </a:custGeom>
          <a:gradFill>
            <a:gsLst>
              <a:gs pos="22000">
                <a:schemeClr val="accent5">
                  <a:lumMod val="50000"/>
                </a:schemeClr>
              </a:gs>
              <a:gs pos="90000">
                <a:srgbClr val="06254A"/>
              </a:gs>
            </a:gsLst>
            <a:lin ang="2700000" scaled="1"/>
          </a:gradFill>
          <a:ln w="5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Rounded Book"/>
              <a:ea typeface="思源黑体 CN Regular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22EAFCC-CFE9-4A65-D475-7C052969F08B}"/>
              </a:ext>
            </a:extLst>
          </p:cNvPr>
          <p:cNvSpPr txBox="1"/>
          <p:nvPr/>
        </p:nvSpPr>
        <p:spPr>
          <a:xfrm>
            <a:off x="6096000" y="1490332"/>
            <a:ext cx="363176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latin typeface="思源黑体 CN Bold"/>
                <a:ea typeface="思源黑体 CN Bold"/>
              </a:rPr>
              <a:t>Docker</a:t>
            </a:r>
            <a:r>
              <a:rPr lang="zh-CN" altLang="en-US" sz="2400" dirty="0">
                <a:latin typeface="思源黑体 CN Bold"/>
                <a:ea typeface="思源黑体 CN Bold"/>
              </a:rPr>
              <a:t>的两句</a:t>
            </a:r>
            <a:r>
              <a:rPr lang="en-US" altLang="zh-CN" sz="2400" dirty="0">
                <a:latin typeface="思源黑体 CN Bold"/>
                <a:ea typeface="思源黑体 CN Bold"/>
              </a:rPr>
              <a:t>slogan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5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2130B5-10BB-0112-FCE5-7057B5908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32" y="205815"/>
            <a:ext cx="2619383" cy="25373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A59561-F9C0-BBBD-75B9-FBD814E9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784" y="205815"/>
            <a:ext cx="2619383" cy="2537385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05CEEA6A-C2C9-EEFA-54C1-E94E7E3283DB}"/>
              </a:ext>
            </a:extLst>
          </p:cNvPr>
          <p:cNvSpPr/>
          <p:nvPr/>
        </p:nvSpPr>
        <p:spPr>
          <a:xfrm>
            <a:off x="4360413" y="1474507"/>
            <a:ext cx="3471169" cy="568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23,406 School Bag Cartoon Stock Photos and Images - 123RF">
            <a:extLst>
              <a:ext uri="{FF2B5EF4-FFF2-40B4-BE49-F238E27FC236}">
                <a16:creationId xmlns:a16="http://schemas.microsoft.com/office/drawing/2014/main" id="{561FF621-E7C0-7315-41FE-609853E1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6" y="41440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FF157B-22E0-690E-E269-3254FF016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5" b="92101" l="9739" r="90609">
                        <a14:foregroundMark x1="31826" y1="71275" x2="31826" y2="71275"/>
                        <a14:foregroundMark x1="32174" y1="66966" x2="32174" y2="66966"/>
                        <a14:foregroundMark x1="35652" y1="68043" x2="35652" y2="68043"/>
                        <a14:foregroundMark x1="36000" y1="73070" x2="36000" y2="73070"/>
                        <a14:foregroundMark x1="33217" y1="70197" x2="33913" y2="67684"/>
                        <a14:foregroundMark x1="35652" y1="66607" x2="36696" y2="66607"/>
                        <a14:foregroundMark x1="32174" y1="64632" x2="32174" y2="64632"/>
                        <a14:foregroundMark x1="31826" y1="66427" x2="31826" y2="66427"/>
                        <a14:foregroundMark x1="29217" y1="67684" x2="29217" y2="67684"/>
                        <a14:foregroundMark x1="29913" y1="71993" x2="29913" y2="71993"/>
                        <a14:foregroundMark x1="30261" y1="74686" x2="30261" y2="74686"/>
                        <a14:foregroundMark x1="57739" y1="54399" x2="57739" y2="54399"/>
                        <a14:foregroundMark x1="53913" y1="57989" x2="53913" y2="57989"/>
                        <a14:foregroundMark x1="51304" y1="58707" x2="51304" y2="58707"/>
                        <a14:foregroundMark x1="54609" y1="56194" x2="54609" y2="56194"/>
                        <a14:foregroundMark x1="55652" y1="53680" x2="55652" y2="53680"/>
                        <a14:foregroundMark x1="54609" y1="52424" x2="54609" y2="52424"/>
                        <a14:foregroundMark x1="51826" y1="52962" x2="51826" y2="52962"/>
                        <a14:foregroundMark x1="51826" y1="53321" x2="51826" y2="53321"/>
                        <a14:foregroundMark x1="49913" y1="57271" x2="49913" y2="57271"/>
                        <a14:foregroundMark x1="48870" y1="57630" x2="48870" y2="57630"/>
                        <a14:foregroundMark x1="49217" y1="62118" x2="49217" y2="62118"/>
                        <a14:foregroundMark x1="51304" y1="62478" x2="51304" y2="62478"/>
                        <a14:foregroundMark x1="53217" y1="62118" x2="53217" y2="62118"/>
                        <a14:foregroundMark x1="55304" y1="60323" x2="55304" y2="60323"/>
                        <a14:foregroundMark x1="55304" y1="58707" x2="55304" y2="58707"/>
                        <a14:foregroundMark x1="56000" y1="56553" x2="56000" y2="56553"/>
                        <a14:foregroundMark x1="56000" y1="55117" x2="56000" y2="55117"/>
                        <a14:foregroundMark x1="55652" y1="54758" x2="55652" y2="54758"/>
                        <a14:foregroundMark x1="67130" y1="56912" x2="67130" y2="56912"/>
                        <a14:foregroundMark x1="67130" y1="56912" x2="67130" y2="56912"/>
                        <a14:foregroundMark x1="66435" y1="57630" x2="66435" y2="57630"/>
                        <a14:foregroundMark x1="66435" y1="57630" x2="66435" y2="57630"/>
                        <a14:foregroundMark x1="64174" y1="60682" x2="64174" y2="60682"/>
                        <a14:foregroundMark x1="65043" y1="59425" x2="66435" y2="56553"/>
                        <a14:foregroundMark x1="67130" y1="54758" x2="67130" y2="54758"/>
                        <a14:foregroundMark x1="67130" y1="54758" x2="67130" y2="54758"/>
                        <a14:foregroundMark x1="67478" y1="54758" x2="67478" y2="54758"/>
                        <a14:foregroundMark x1="63826" y1="53680" x2="63826" y2="53680"/>
                        <a14:foregroundMark x1="63826" y1="53680" x2="63826" y2="53680"/>
                        <a14:foregroundMark x1="63826" y1="57271" x2="63826" y2="57271"/>
                        <a14:foregroundMark x1="64174" y1="57271" x2="64174" y2="57271"/>
                        <a14:foregroundMark x1="66087" y1="55476" x2="66087" y2="55476"/>
                        <a14:foregroundMark x1="66087" y1="55476" x2="66087" y2="55476"/>
                        <a14:foregroundMark x1="68522" y1="56194" x2="68522" y2="56194"/>
                        <a14:foregroundMark x1="68522" y1="57271" x2="68522" y2="57271"/>
                        <a14:foregroundMark x1="68522" y1="59605" x2="68522" y2="59605"/>
                        <a14:foregroundMark x1="68522" y1="59605" x2="68522" y2="59605"/>
                        <a14:foregroundMark x1="59652" y1="71275" x2="59652" y2="71275"/>
                        <a14:foregroundMark x1="59652" y1="71275" x2="59652" y2="71275"/>
                        <a14:foregroundMark x1="60000" y1="72711" x2="60000" y2="72711"/>
                        <a14:foregroundMark x1="60348" y1="69838" x2="60348" y2="69838"/>
                        <a14:foregroundMark x1="60348" y1="69838" x2="60348" y2="69838"/>
                        <a14:foregroundMark x1="59304" y1="69838" x2="59304" y2="69838"/>
                        <a14:foregroundMark x1="57391" y1="69838" x2="57391" y2="69838"/>
                        <a14:foregroundMark x1="57391" y1="69838" x2="57391" y2="69838"/>
                        <a14:foregroundMark x1="53913" y1="69838" x2="53913" y2="69838"/>
                        <a14:foregroundMark x1="54261" y1="72352" x2="54261" y2="72352"/>
                        <a14:foregroundMark x1="55652" y1="73609" x2="55652" y2="73609"/>
                        <a14:foregroundMark x1="57043" y1="75404" x2="57043" y2="75404"/>
                        <a14:foregroundMark x1="57739" y1="75404" x2="57739" y2="75404"/>
                        <a14:foregroundMark x1="53565" y1="52424" x2="53565" y2="52424"/>
                        <a14:foregroundMark x1="53565" y1="52424" x2="53565" y2="52424"/>
                        <a14:foregroundMark x1="53565" y1="52424" x2="53565" y2="52424"/>
                        <a14:foregroundMark x1="64696" y1="56912" x2="64696" y2="56912"/>
                        <a14:foregroundMark x1="64696" y1="56912" x2="64696" y2="56912"/>
                        <a14:foregroundMark x1="64696" y1="55117" x2="64696" y2="55117"/>
                        <a14:foregroundMark x1="64696" y1="55117" x2="64696" y2="55117"/>
                        <a14:foregroundMark x1="33217" y1="92280" x2="33217" y2="92280"/>
                        <a14:foregroundMark x1="90609" y1="87971" x2="90609" y2="87971"/>
                        <a14:foregroundMark x1="37043" y1="73968" x2="37043" y2="73968"/>
                        <a14:foregroundMark x1="37739" y1="74327" x2="37739" y2="74327"/>
                        <a14:foregroundMark x1="34609" y1="75763" x2="34609" y2="75763"/>
                        <a14:foregroundMark x1="33565" y1="74327" x2="33565" y2="74327"/>
                        <a14:foregroundMark x1="32870" y1="74327" x2="32870" y2="74327"/>
                        <a14:foregroundMark x1="30957" y1="74327" x2="30957" y2="74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831" y="3749808"/>
            <a:ext cx="2619383" cy="2537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97DA36-3EC8-3A79-7EAD-5725E49C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786" y="3749807"/>
            <a:ext cx="2619383" cy="2537385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F4696C9F-B555-B5F7-819A-018C0CCF4A5C}"/>
              </a:ext>
            </a:extLst>
          </p:cNvPr>
          <p:cNvSpPr/>
          <p:nvPr/>
        </p:nvSpPr>
        <p:spPr>
          <a:xfrm>
            <a:off x="3275211" y="4931544"/>
            <a:ext cx="1666045" cy="568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C3DA9C4-6FEC-BB49-75D2-71CC785295C5}"/>
              </a:ext>
            </a:extLst>
          </p:cNvPr>
          <p:cNvSpPr/>
          <p:nvPr/>
        </p:nvSpPr>
        <p:spPr>
          <a:xfrm>
            <a:off x="7250738" y="4931544"/>
            <a:ext cx="1666045" cy="568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FCCA3AE-28F5-A2DF-85AB-3A261D2093B8}"/>
              </a:ext>
            </a:extLst>
          </p:cNvPr>
          <p:cNvSpPr/>
          <p:nvPr/>
        </p:nvSpPr>
        <p:spPr>
          <a:xfrm rot="18724384">
            <a:off x="6682992" y="3628551"/>
            <a:ext cx="1094392" cy="568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0469960-0E12-78FE-0CEA-42A58E3F3290}"/>
              </a:ext>
            </a:extLst>
          </p:cNvPr>
          <p:cNvSpPr/>
          <p:nvPr/>
        </p:nvSpPr>
        <p:spPr>
          <a:xfrm rot="2502920">
            <a:off x="7003920" y="6050839"/>
            <a:ext cx="1022701" cy="568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3813CEF-D6FE-2DB5-75B7-988D9DDAE5AD}"/>
              </a:ext>
            </a:extLst>
          </p:cNvPr>
          <p:cNvSpPr/>
          <p:nvPr/>
        </p:nvSpPr>
        <p:spPr>
          <a:xfrm rot="2502920">
            <a:off x="4339226" y="3540606"/>
            <a:ext cx="1022701" cy="568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4314EDE-87B8-F1B2-F1D1-C8D2CD64F150}"/>
              </a:ext>
            </a:extLst>
          </p:cNvPr>
          <p:cNvSpPr/>
          <p:nvPr/>
        </p:nvSpPr>
        <p:spPr>
          <a:xfrm rot="18724384">
            <a:off x="3985138" y="6006628"/>
            <a:ext cx="1094392" cy="568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FD60D56-9E54-2248-2037-B2CBB7AF5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49580" y="2588499"/>
            <a:ext cx="766270" cy="9867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4D90A4E-0709-4D71-3606-E761EC6A0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635" y="5421097"/>
            <a:ext cx="698465" cy="95307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0DD0A60-51E0-8161-5180-12BC64601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86" b="93905" l="7323" r="93182">
                        <a14:foregroundMark x1="18939" y1="74667" x2="18939" y2="74667"/>
                        <a14:foregroundMark x1="18939" y1="74667" x2="18939" y2="74667"/>
                        <a14:foregroundMark x1="17172" y1="73143" x2="17172" y2="73143"/>
                        <a14:foregroundMark x1="17172" y1="73143" x2="17172" y2="73143"/>
                        <a14:foregroundMark x1="17172" y1="73143" x2="17172" y2="73143"/>
                        <a14:foregroundMark x1="17172" y1="73143" x2="17172" y2="73143"/>
                        <a14:foregroundMark x1="16414" y1="72381" x2="16414" y2="72381"/>
                        <a14:foregroundMark x1="16414" y1="72381" x2="16414" y2="72381"/>
                        <a14:foregroundMark x1="16414" y1="72381" x2="16414" y2="72381"/>
                        <a14:foregroundMark x1="16414" y1="72381" x2="16414" y2="72381"/>
                        <a14:foregroundMark x1="16414" y1="69905" x2="16414" y2="69905"/>
                        <a14:foregroundMark x1="16414" y1="69905" x2="16414" y2="69905"/>
                        <a14:foregroundMark x1="16414" y1="69905" x2="16414" y2="69905"/>
                        <a14:foregroundMark x1="15404" y1="73333" x2="15404" y2="73333"/>
                        <a14:foregroundMark x1="15404" y1="73333" x2="15404" y2="73333"/>
                        <a14:foregroundMark x1="17172" y1="66095" x2="17172" y2="66095"/>
                        <a14:foregroundMark x1="17172" y1="66095" x2="17172" y2="66095"/>
                        <a14:foregroundMark x1="24242" y1="66476" x2="24242" y2="66476"/>
                        <a14:foregroundMark x1="24242" y1="66476" x2="24242" y2="66476"/>
                        <a14:foregroundMark x1="20707" y1="72571" x2="20707" y2="72571"/>
                        <a14:foregroundMark x1="20707" y1="72571" x2="20707" y2="72571"/>
                        <a14:foregroundMark x1="19697" y1="73714" x2="19697" y2="73714"/>
                        <a14:foregroundMark x1="19697" y1="73714" x2="19697" y2="73714"/>
                        <a14:foregroundMark x1="19949" y1="72571" x2="19949" y2="72571"/>
                        <a14:foregroundMark x1="19949" y1="72571" x2="19949" y2="72571"/>
                        <a14:foregroundMark x1="20707" y1="69905" x2="20707" y2="69905"/>
                        <a14:foregroundMark x1="20707" y1="69905" x2="20707" y2="69905"/>
                        <a14:foregroundMark x1="23232" y1="79238" x2="23232" y2="79238"/>
                        <a14:foregroundMark x1="23232" y1="79238" x2="23232" y2="79238"/>
                        <a14:foregroundMark x1="25758" y1="80762" x2="25758" y2="80762"/>
                        <a14:foregroundMark x1="25758" y1="80762" x2="25758" y2="80762"/>
                        <a14:foregroundMark x1="23737" y1="78857" x2="23737" y2="78857"/>
                        <a14:foregroundMark x1="23737" y1="78857" x2="23737" y2="78857"/>
                        <a14:foregroundMark x1="27778" y1="83810" x2="27778" y2="83810"/>
                        <a14:foregroundMark x1="27778" y1="83810" x2="27778" y2="83810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19192" y1="90667" x2="19192" y2="90667"/>
                        <a14:foregroundMark x1="19192" y1="90667" x2="19192" y2="90667"/>
                        <a14:foregroundMark x1="18182" y1="90095" x2="18182" y2="90095"/>
                        <a14:foregroundMark x1="18182" y1="90095" x2="18182" y2="90095"/>
                        <a14:foregroundMark x1="19697" y1="86095" x2="19697" y2="86095"/>
                        <a14:foregroundMark x1="20202" y1="86095" x2="20202" y2="86095"/>
                        <a14:foregroundMark x1="13384" y1="87619" x2="13384" y2="87619"/>
                        <a14:foregroundMark x1="13384" y1="87619" x2="13384" y2="87619"/>
                        <a14:foregroundMark x1="13131" y1="91238" x2="13131" y2="91238"/>
                        <a14:foregroundMark x1="13131" y1="91238" x2="13131" y2="91238"/>
                        <a14:foregroundMark x1="25000" y1="93524" x2="25000" y2="93524"/>
                        <a14:foregroundMark x1="25000" y1="93524" x2="25000" y2="93524"/>
                        <a14:foregroundMark x1="27273" y1="89333" x2="27273" y2="89333"/>
                        <a14:foregroundMark x1="78788" y1="88952" x2="78788" y2="88952"/>
                        <a14:foregroundMark x1="78788" y1="88952" x2="78788" y2="88952"/>
                        <a14:foregroundMark x1="78788" y1="88952" x2="78788" y2="88952"/>
                        <a14:foregroundMark x1="79293" y1="87048" x2="79293" y2="87048"/>
                        <a14:foregroundMark x1="79293" y1="87048" x2="79293" y2="87048"/>
                        <a14:foregroundMark x1="86111" y1="88190" x2="86111" y2="88190"/>
                        <a14:foregroundMark x1="86111" y1="88571" x2="86111" y2="88571"/>
                        <a14:foregroundMark x1="75253" y1="92952" x2="75253" y2="92952"/>
                        <a14:foregroundMark x1="75253" y1="92952" x2="75253" y2="92952"/>
                        <a14:foregroundMark x1="73737" y1="87429" x2="73737" y2="87429"/>
                        <a14:foregroundMark x1="72475" y1="83429" x2="72475" y2="83429"/>
                        <a14:foregroundMark x1="73737" y1="80762" x2="73737" y2="80762"/>
                        <a14:foregroundMark x1="73990" y1="80762" x2="73990" y2="80762"/>
                        <a14:foregroundMark x1="79545" y1="76381" x2="79545" y2="76381"/>
                        <a14:foregroundMark x1="80808" y1="72381" x2="80808" y2="72381"/>
                        <a14:foregroundMark x1="84343" y1="72381" x2="84343" y2="72381"/>
                        <a14:foregroundMark x1="82828" y1="75810" x2="82828" y2="75810"/>
                        <a14:foregroundMark x1="83081" y1="68381" x2="83081" y2="68381"/>
                        <a14:foregroundMark x1="76768" y1="66667" x2="76768" y2="66667"/>
                        <a14:foregroundMark x1="85859" y1="81714" x2="85859" y2="81714"/>
                        <a14:foregroundMark x1="88384" y1="71810" x2="88384" y2="71810"/>
                        <a14:foregroundMark x1="92172" y1="69143" x2="92172" y2="69143"/>
                        <a14:foregroundMark x1="92172" y1="58857" x2="92172" y2="58857"/>
                        <a14:foregroundMark x1="55051" y1="91048" x2="55051" y2="91048"/>
                        <a14:foregroundMark x1="45202" y1="90667" x2="45202" y2="90667"/>
                        <a14:foregroundMark x1="48990" y1="93905" x2="48990" y2="93905"/>
                        <a14:foregroundMark x1="40657" y1="89714" x2="40657" y2="89714"/>
                        <a14:foregroundMark x1="56818" y1="90667" x2="56818" y2="90667"/>
                        <a14:foregroundMark x1="62879" y1="87619" x2="62879" y2="87619"/>
                        <a14:foregroundMark x1="86364" y1="64000" x2="86364" y2="64000"/>
                        <a14:foregroundMark x1="86869" y1="57905" x2="86869" y2="57905"/>
                        <a14:foregroundMark x1="88384" y1="49524" x2="88384" y2="49524"/>
                        <a14:foregroundMark x1="84596" y1="32762" x2="84596" y2="32762"/>
                        <a14:foregroundMark x1="80303" y1="22667" x2="80303" y2="22667"/>
                        <a14:foregroundMark x1="71717" y1="15810" x2="71717" y2="15810"/>
                        <a14:foregroundMark x1="61364" y1="10095" x2="61364" y2="10095"/>
                        <a14:foregroundMark x1="50000" y1="9143" x2="50000" y2="9143"/>
                        <a14:foregroundMark x1="45455" y1="8000" x2="45455" y2="8000"/>
                        <a14:foregroundMark x1="43434" y1="4952" x2="43434" y2="4952"/>
                        <a14:foregroundMark x1="11111" y1="58857" x2="11111" y2="58857"/>
                        <a14:foregroundMark x1="13131" y1="71429" x2="13131" y2="71429"/>
                        <a14:foregroundMark x1="12626" y1="77333" x2="12626" y2="77333"/>
                        <a14:foregroundMark x1="14646" y1="84000" x2="14646" y2="84000"/>
                        <a14:foregroundMark x1="86869" y1="76571" x2="86869" y2="76571"/>
                        <a14:foregroundMark x1="74495" y1="88000" x2="74495" y2="88000"/>
                        <a14:foregroundMark x1="50000" y1="91238" x2="50000" y2="91238"/>
                        <a14:foregroundMark x1="12121" y1="74286" x2="12121" y2="74286"/>
                        <a14:foregroundMark x1="11616" y1="72762" x2="11616" y2="72762"/>
                        <a14:foregroundMark x1="89646" y1="73333" x2="89646" y2="73333"/>
                        <a14:foregroundMark x1="89141" y1="73333" x2="89141" y2="73333"/>
                        <a14:foregroundMark x1="93182" y1="66667" x2="93182" y2="66667"/>
                        <a14:foregroundMark x1="43182" y1="2476" x2="43182" y2="2476"/>
                        <a14:foregroundMark x1="45455" y1="3048" x2="45455" y2="3048"/>
                        <a14:foregroundMark x1="46970" y1="4381" x2="46970" y2="4381"/>
                        <a14:foregroundMark x1="89646" y1="39238" x2="89646" y2="39238"/>
                        <a14:foregroundMark x1="89646" y1="39238" x2="89646" y2="39238"/>
                        <a14:foregroundMark x1="7828" y1="56571" x2="7828" y2="56571"/>
                        <a14:foregroundMark x1="7323" y1="56381" x2="7323" y2="56381"/>
                        <a14:foregroundMark x1="8333" y1="56000" x2="8333" y2="56000"/>
                        <a14:foregroundMark x1="42929" y1="2667" x2="42929" y2="2667"/>
                        <a14:foregroundMark x1="44192" y1="2667" x2="44192" y2="2667"/>
                        <a14:backgroundMark x1="43434" y1="2286" x2="43434" y2="2286"/>
                        <a14:backgroundMark x1="45455" y1="3048" x2="45455" y2="3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6955" y="3891499"/>
            <a:ext cx="784491" cy="104004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9F82F83-EAFD-4B48-929B-46BBD5624F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86" b="93905" l="7323" r="93182">
                        <a14:foregroundMark x1="18939" y1="74667" x2="18939" y2="74667"/>
                        <a14:foregroundMark x1="18939" y1="74667" x2="18939" y2="74667"/>
                        <a14:foregroundMark x1="17172" y1="73143" x2="17172" y2="73143"/>
                        <a14:foregroundMark x1="17172" y1="73143" x2="17172" y2="73143"/>
                        <a14:foregroundMark x1="17172" y1="73143" x2="17172" y2="73143"/>
                        <a14:foregroundMark x1="17172" y1="73143" x2="17172" y2="73143"/>
                        <a14:foregroundMark x1="16414" y1="72381" x2="16414" y2="72381"/>
                        <a14:foregroundMark x1="16414" y1="72381" x2="16414" y2="72381"/>
                        <a14:foregroundMark x1="16414" y1="72381" x2="16414" y2="72381"/>
                        <a14:foregroundMark x1="16414" y1="72381" x2="16414" y2="72381"/>
                        <a14:foregroundMark x1="16414" y1="69905" x2="16414" y2="69905"/>
                        <a14:foregroundMark x1="16414" y1="69905" x2="16414" y2="69905"/>
                        <a14:foregroundMark x1="16414" y1="69905" x2="16414" y2="69905"/>
                        <a14:foregroundMark x1="15404" y1="73333" x2="15404" y2="73333"/>
                        <a14:foregroundMark x1="15404" y1="73333" x2="15404" y2="73333"/>
                        <a14:foregroundMark x1="17172" y1="66095" x2="17172" y2="66095"/>
                        <a14:foregroundMark x1="17172" y1="66095" x2="17172" y2="66095"/>
                        <a14:foregroundMark x1="24242" y1="66476" x2="24242" y2="66476"/>
                        <a14:foregroundMark x1="24242" y1="66476" x2="24242" y2="66476"/>
                        <a14:foregroundMark x1="20707" y1="72571" x2="20707" y2="72571"/>
                        <a14:foregroundMark x1="20707" y1="72571" x2="20707" y2="72571"/>
                        <a14:foregroundMark x1="19697" y1="73714" x2="19697" y2="73714"/>
                        <a14:foregroundMark x1="19697" y1="73714" x2="19697" y2="73714"/>
                        <a14:foregroundMark x1="19949" y1="72571" x2="19949" y2="72571"/>
                        <a14:foregroundMark x1="19949" y1="72571" x2="19949" y2="72571"/>
                        <a14:foregroundMark x1="20707" y1="69905" x2="20707" y2="69905"/>
                        <a14:foregroundMark x1="20707" y1="69905" x2="20707" y2="69905"/>
                        <a14:foregroundMark x1="23232" y1="79238" x2="23232" y2="79238"/>
                        <a14:foregroundMark x1="23232" y1="79238" x2="23232" y2="79238"/>
                        <a14:foregroundMark x1="25758" y1="80762" x2="25758" y2="80762"/>
                        <a14:foregroundMark x1="25758" y1="80762" x2="25758" y2="80762"/>
                        <a14:foregroundMark x1="23737" y1="78857" x2="23737" y2="78857"/>
                        <a14:foregroundMark x1="23737" y1="78857" x2="23737" y2="78857"/>
                        <a14:foregroundMark x1="27778" y1="83810" x2="27778" y2="83810"/>
                        <a14:foregroundMark x1="27778" y1="83810" x2="27778" y2="83810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19192" y1="90667" x2="19192" y2="90667"/>
                        <a14:foregroundMark x1="19192" y1="90667" x2="19192" y2="90667"/>
                        <a14:foregroundMark x1="18182" y1="90095" x2="18182" y2="90095"/>
                        <a14:foregroundMark x1="18182" y1="90095" x2="18182" y2="90095"/>
                        <a14:foregroundMark x1="19697" y1="86095" x2="19697" y2="86095"/>
                        <a14:foregroundMark x1="20202" y1="86095" x2="20202" y2="86095"/>
                        <a14:foregroundMark x1="13384" y1="87619" x2="13384" y2="87619"/>
                        <a14:foregroundMark x1="13384" y1="87619" x2="13384" y2="87619"/>
                        <a14:foregroundMark x1="13131" y1="91238" x2="13131" y2="91238"/>
                        <a14:foregroundMark x1="13131" y1="91238" x2="13131" y2="91238"/>
                        <a14:foregroundMark x1="25000" y1="93524" x2="25000" y2="93524"/>
                        <a14:foregroundMark x1="25000" y1="93524" x2="25000" y2="93524"/>
                        <a14:foregroundMark x1="27273" y1="89333" x2="27273" y2="89333"/>
                        <a14:foregroundMark x1="78788" y1="88952" x2="78788" y2="88952"/>
                        <a14:foregroundMark x1="78788" y1="88952" x2="78788" y2="88952"/>
                        <a14:foregroundMark x1="78788" y1="88952" x2="78788" y2="88952"/>
                        <a14:foregroundMark x1="79293" y1="87048" x2="79293" y2="87048"/>
                        <a14:foregroundMark x1="79293" y1="87048" x2="79293" y2="87048"/>
                        <a14:foregroundMark x1="86111" y1="88190" x2="86111" y2="88190"/>
                        <a14:foregroundMark x1="86111" y1="88571" x2="86111" y2="88571"/>
                        <a14:foregroundMark x1="75253" y1="92952" x2="75253" y2="92952"/>
                        <a14:foregroundMark x1="75253" y1="92952" x2="75253" y2="92952"/>
                        <a14:foregroundMark x1="73737" y1="87429" x2="73737" y2="87429"/>
                        <a14:foregroundMark x1="72475" y1="83429" x2="72475" y2="83429"/>
                        <a14:foregroundMark x1="73737" y1="80762" x2="73737" y2="80762"/>
                        <a14:foregroundMark x1="73990" y1="80762" x2="73990" y2="80762"/>
                        <a14:foregroundMark x1="79545" y1="76381" x2="79545" y2="76381"/>
                        <a14:foregroundMark x1="80808" y1="72381" x2="80808" y2="72381"/>
                        <a14:foregroundMark x1="84343" y1="72381" x2="84343" y2="72381"/>
                        <a14:foregroundMark x1="82828" y1="75810" x2="82828" y2="75810"/>
                        <a14:foregroundMark x1="83081" y1="68381" x2="83081" y2="68381"/>
                        <a14:foregroundMark x1="76768" y1="66667" x2="76768" y2="66667"/>
                        <a14:foregroundMark x1="85859" y1="81714" x2="85859" y2="81714"/>
                        <a14:foregroundMark x1="88384" y1="71810" x2="88384" y2="71810"/>
                        <a14:foregroundMark x1="92172" y1="69143" x2="92172" y2="69143"/>
                        <a14:foregroundMark x1="92172" y1="58857" x2="92172" y2="58857"/>
                        <a14:foregroundMark x1="55051" y1="91048" x2="55051" y2="91048"/>
                        <a14:foregroundMark x1="45202" y1="90667" x2="45202" y2="90667"/>
                        <a14:foregroundMark x1="48990" y1="93905" x2="48990" y2="93905"/>
                        <a14:foregroundMark x1="40657" y1="89714" x2="40657" y2="89714"/>
                        <a14:foregroundMark x1="56818" y1="90667" x2="56818" y2="90667"/>
                        <a14:foregroundMark x1="62879" y1="87619" x2="62879" y2="87619"/>
                        <a14:foregroundMark x1="86364" y1="64000" x2="86364" y2="64000"/>
                        <a14:foregroundMark x1="86869" y1="57905" x2="86869" y2="57905"/>
                        <a14:foregroundMark x1="88384" y1="49524" x2="88384" y2="49524"/>
                        <a14:foregroundMark x1="84596" y1="32762" x2="84596" y2="32762"/>
                        <a14:foregroundMark x1="80303" y1="22667" x2="80303" y2="22667"/>
                        <a14:foregroundMark x1="71717" y1="15810" x2="71717" y2="15810"/>
                        <a14:foregroundMark x1="61364" y1="10095" x2="61364" y2="10095"/>
                        <a14:foregroundMark x1="50000" y1="9143" x2="50000" y2="9143"/>
                        <a14:foregroundMark x1="45455" y1="8000" x2="45455" y2="8000"/>
                        <a14:foregroundMark x1="43434" y1="4952" x2="43434" y2="4952"/>
                        <a14:foregroundMark x1="11111" y1="58857" x2="11111" y2="58857"/>
                        <a14:foregroundMark x1="13131" y1="71429" x2="13131" y2="71429"/>
                        <a14:foregroundMark x1="12626" y1="77333" x2="12626" y2="77333"/>
                        <a14:foregroundMark x1="14646" y1="84000" x2="14646" y2="84000"/>
                        <a14:foregroundMark x1="86869" y1="76571" x2="86869" y2="76571"/>
                        <a14:foregroundMark x1="74495" y1="88000" x2="74495" y2="88000"/>
                        <a14:foregroundMark x1="50000" y1="91238" x2="50000" y2="91238"/>
                        <a14:foregroundMark x1="12121" y1="74286" x2="12121" y2="74286"/>
                        <a14:foregroundMark x1="11616" y1="72762" x2="11616" y2="72762"/>
                        <a14:foregroundMark x1="89646" y1="73333" x2="89646" y2="73333"/>
                        <a14:foregroundMark x1="89141" y1="73333" x2="89141" y2="73333"/>
                        <a14:foregroundMark x1="93182" y1="66667" x2="93182" y2="66667"/>
                        <a14:foregroundMark x1="43182" y1="2476" x2="43182" y2="2476"/>
                        <a14:foregroundMark x1="45455" y1="3048" x2="45455" y2="3048"/>
                        <a14:foregroundMark x1="46970" y1="4381" x2="46970" y2="4381"/>
                        <a14:foregroundMark x1="89646" y1="39238" x2="89646" y2="39238"/>
                        <a14:foregroundMark x1="89646" y1="39238" x2="89646" y2="39238"/>
                        <a14:foregroundMark x1="7828" y1="56571" x2="7828" y2="56571"/>
                        <a14:foregroundMark x1="7323" y1="56381" x2="7323" y2="56381"/>
                        <a14:foregroundMark x1="8333" y1="56000" x2="8333" y2="56000"/>
                        <a14:foregroundMark x1="42929" y1="2667" x2="42929" y2="2667"/>
                        <a14:foregroundMark x1="44192" y1="2667" x2="44192" y2="2667"/>
                        <a14:backgroundMark x1="43434" y1="2286" x2="43434" y2="2286"/>
                        <a14:backgroundMark x1="45455" y1="3048" x2="45455" y2="3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0009" y="5341126"/>
            <a:ext cx="779214" cy="10330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071C77-42E9-7E46-909A-1A431F2452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86" b="93905" l="7323" r="93182">
                        <a14:foregroundMark x1="18939" y1="74667" x2="18939" y2="74667"/>
                        <a14:foregroundMark x1="18939" y1="74667" x2="18939" y2="74667"/>
                        <a14:foregroundMark x1="17172" y1="73143" x2="17172" y2="73143"/>
                        <a14:foregroundMark x1="17172" y1="73143" x2="17172" y2="73143"/>
                        <a14:foregroundMark x1="17172" y1="73143" x2="17172" y2="73143"/>
                        <a14:foregroundMark x1="17172" y1="73143" x2="17172" y2="73143"/>
                        <a14:foregroundMark x1="16414" y1="72381" x2="16414" y2="72381"/>
                        <a14:foregroundMark x1="16414" y1="72381" x2="16414" y2="72381"/>
                        <a14:foregroundMark x1="16414" y1="72381" x2="16414" y2="72381"/>
                        <a14:foregroundMark x1="16414" y1="72381" x2="16414" y2="72381"/>
                        <a14:foregroundMark x1="16414" y1="69905" x2="16414" y2="69905"/>
                        <a14:foregroundMark x1="16414" y1="69905" x2="16414" y2="69905"/>
                        <a14:foregroundMark x1="16414" y1="69905" x2="16414" y2="69905"/>
                        <a14:foregroundMark x1="15404" y1="73333" x2="15404" y2="73333"/>
                        <a14:foregroundMark x1="15404" y1="73333" x2="15404" y2="73333"/>
                        <a14:foregroundMark x1="17172" y1="66095" x2="17172" y2="66095"/>
                        <a14:foregroundMark x1="17172" y1="66095" x2="17172" y2="66095"/>
                        <a14:foregroundMark x1="24242" y1="66476" x2="24242" y2="66476"/>
                        <a14:foregroundMark x1="24242" y1="66476" x2="24242" y2="66476"/>
                        <a14:foregroundMark x1="20707" y1="72571" x2="20707" y2="72571"/>
                        <a14:foregroundMark x1="20707" y1="72571" x2="20707" y2="72571"/>
                        <a14:foregroundMark x1="19697" y1="73714" x2="19697" y2="73714"/>
                        <a14:foregroundMark x1="19697" y1="73714" x2="19697" y2="73714"/>
                        <a14:foregroundMark x1="19949" y1="72571" x2="19949" y2="72571"/>
                        <a14:foregroundMark x1="19949" y1="72571" x2="19949" y2="72571"/>
                        <a14:foregroundMark x1="20707" y1="69905" x2="20707" y2="69905"/>
                        <a14:foregroundMark x1="20707" y1="69905" x2="20707" y2="69905"/>
                        <a14:foregroundMark x1="23232" y1="79238" x2="23232" y2="79238"/>
                        <a14:foregroundMark x1="23232" y1="79238" x2="23232" y2="79238"/>
                        <a14:foregroundMark x1="25758" y1="80762" x2="25758" y2="80762"/>
                        <a14:foregroundMark x1="25758" y1="80762" x2="25758" y2="80762"/>
                        <a14:foregroundMark x1="23737" y1="78857" x2="23737" y2="78857"/>
                        <a14:foregroundMark x1="23737" y1="78857" x2="23737" y2="78857"/>
                        <a14:foregroundMark x1="27778" y1="83810" x2="27778" y2="83810"/>
                        <a14:foregroundMark x1="27778" y1="83810" x2="27778" y2="83810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19192" y1="90667" x2="19192" y2="90667"/>
                        <a14:foregroundMark x1="19192" y1="90667" x2="19192" y2="90667"/>
                        <a14:foregroundMark x1="18182" y1="90095" x2="18182" y2="90095"/>
                        <a14:foregroundMark x1="18182" y1="90095" x2="18182" y2="90095"/>
                        <a14:foregroundMark x1="19697" y1="86095" x2="19697" y2="86095"/>
                        <a14:foregroundMark x1="20202" y1="86095" x2="20202" y2="86095"/>
                        <a14:foregroundMark x1="13384" y1="87619" x2="13384" y2="87619"/>
                        <a14:foregroundMark x1="13384" y1="87619" x2="13384" y2="87619"/>
                        <a14:foregroundMark x1="13131" y1="91238" x2="13131" y2="91238"/>
                        <a14:foregroundMark x1="13131" y1="91238" x2="13131" y2="91238"/>
                        <a14:foregroundMark x1="25000" y1="93524" x2="25000" y2="93524"/>
                        <a14:foregroundMark x1="25000" y1="93524" x2="25000" y2="93524"/>
                        <a14:foregroundMark x1="27273" y1="89333" x2="27273" y2="89333"/>
                        <a14:foregroundMark x1="78788" y1="88952" x2="78788" y2="88952"/>
                        <a14:foregroundMark x1="78788" y1="88952" x2="78788" y2="88952"/>
                        <a14:foregroundMark x1="78788" y1="88952" x2="78788" y2="88952"/>
                        <a14:foregroundMark x1="79293" y1="87048" x2="79293" y2="87048"/>
                        <a14:foregroundMark x1="79293" y1="87048" x2="79293" y2="87048"/>
                        <a14:foregroundMark x1="86111" y1="88190" x2="86111" y2="88190"/>
                        <a14:foregroundMark x1="86111" y1="88571" x2="86111" y2="88571"/>
                        <a14:foregroundMark x1="75253" y1="92952" x2="75253" y2="92952"/>
                        <a14:foregroundMark x1="75253" y1="92952" x2="75253" y2="92952"/>
                        <a14:foregroundMark x1="73737" y1="87429" x2="73737" y2="87429"/>
                        <a14:foregroundMark x1="72475" y1="83429" x2="72475" y2="83429"/>
                        <a14:foregroundMark x1="73737" y1="80762" x2="73737" y2="80762"/>
                        <a14:foregroundMark x1="73990" y1="80762" x2="73990" y2="80762"/>
                        <a14:foregroundMark x1="79545" y1="76381" x2="79545" y2="76381"/>
                        <a14:foregroundMark x1="80808" y1="72381" x2="80808" y2="72381"/>
                        <a14:foregroundMark x1="84343" y1="72381" x2="84343" y2="72381"/>
                        <a14:foregroundMark x1="82828" y1="75810" x2="82828" y2="75810"/>
                        <a14:foregroundMark x1="83081" y1="68381" x2="83081" y2="68381"/>
                        <a14:foregroundMark x1="76768" y1="66667" x2="76768" y2="66667"/>
                        <a14:foregroundMark x1="85859" y1="81714" x2="85859" y2="81714"/>
                        <a14:foregroundMark x1="88384" y1="71810" x2="88384" y2="71810"/>
                        <a14:foregroundMark x1="92172" y1="69143" x2="92172" y2="69143"/>
                        <a14:foregroundMark x1="92172" y1="58857" x2="92172" y2="58857"/>
                        <a14:foregroundMark x1="55051" y1="91048" x2="55051" y2="91048"/>
                        <a14:foregroundMark x1="45202" y1="90667" x2="45202" y2="90667"/>
                        <a14:foregroundMark x1="48990" y1="93905" x2="48990" y2="93905"/>
                        <a14:foregroundMark x1="40657" y1="89714" x2="40657" y2="89714"/>
                        <a14:foregroundMark x1="56818" y1="90667" x2="56818" y2="90667"/>
                        <a14:foregroundMark x1="62879" y1="87619" x2="62879" y2="87619"/>
                        <a14:foregroundMark x1="86364" y1="64000" x2="86364" y2="64000"/>
                        <a14:foregroundMark x1="86869" y1="57905" x2="86869" y2="57905"/>
                        <a14:foregroundMark x1="88384" y1="49524" x2="88384" y2="49524"/>
                        <a14:foregroundMark x1="84596" y1="32762" x2="84596" y2="32762"/>
                        <a14:foregroundMark x1="80303" y1="22667" x2="80303" y2="22667"/>
                        <a14:foregroundMark x1="71717" y1="15810" x2="71717" y2="15810"/>
                        <a14:foregroundMark x1="61364" y1="10095" x2="61364" y2="10095"/>
                        <a14:foregroundMark x1="50000" y1="9143" x2="50000" y2="9143"/>
                        <a14:foregroundMark x1="45455" y1="8000" x2="45455" y2="8000"/>
                        <a14:foregroundMark x1="43434" y1="4952" x2="43434" y2="4952"/>
                        <a14:foregroundMark x1="11111" y1="58857" x2="11111" y2="58857"/>
                        <a14:foregroundMark x1="13131" y1="71429" x2="13131" y2="71429"/>
                        <a14:foregroundMark x1="12626" y1="77333" x2="12626" y2="77333"/>
                        <a14:foregroundMark x1="14646" y1="84000" x2="14646" y2="84000"/>
                        <a14:foregroundMark x1="86869" y1="76571" x2="86869" y2="76571"/>
                        <a14:foregroundMark x1="74495" y1="88000" x2="74495" y2="88000"/>
                        <a14:foregroundMark x1="50000" y1="91238" x2="50000" y2="91238"/>
                        <a14:foregroundMark x1="12121" y1="74286" x2="12121" y2="74286"/>
                        <a14:foregroundMark x1="11616" y1="72762" x2="11616" y2="72762"/>
                        <a14:foregroundMark x1="89646" y1="73333" x2="89646" y2="73333"/>
                        <a14:foregroundMark x1="89141" y1="73333" x2="89141" y2="73333"/>
                        <a14:foregroundMark x1="93182" y1="66667" x2="93182" y2="66667"/>
                        <a14:foregroundMark x1="43182" y1="2476" x2="43182" y2="2476"/>
                        <a14:foregroundMark x1="45455" y1="3048" x2="45455" y2="3048"/>
                        <a14:foregroundMark x1="46970" y1="4381" x2="46970" y2="4381"/>
                        <a14:foregroundMark x1="89646" y1="39238" x2="89646" y2="39238"/>
                        <a14:foregroundMark x1="89646" y1="39238" x2="89646" y2="39238"/>
                        <a14:foregroundMark x1="7828" y1="56571" x2="7828" y2="56571"/>
                        <a14:foregroundMark x1="7323" y1="56381" x2="7323" y2="56381"/>
                        <a14:foregroundMark x1="8333" y1="56000" x2="8333" y2="56000"/>
                        <a14:foregroundMark x1="42929" y1="2667" x2="42929" y2="2667"/>
                        <a14:foregroundMark x1="44192" y1="2667" x2="44192" y2="2667"/>
                        <a14:backgroundMark x1="43434" y1="2286" x2="43434" y2="2286"/>
                        <a14:backgroundMark x1="45455" y1="3048" x2="45455" y2="3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9418" y="3912637"/>
            <a:ext cx="779214" cy="10330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5F941A8-B657-CCB0-0C18-B19E8CB8B1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86" b="93905" l="7323" r="93182">
                        <a14:foregroundMark x1="18939" y1="74667" x2="18939" y2="74667"/>
                        <a14:foregroundMark x1="18939" y1="74667" x2="18939" y2="74667"/>
                        <a14:foregroundMark x1="17172" y1="73143" x2="17172" y2="73143"/>
                        <a14:foregroundMark x1="17172" y1="73143" x2="17172" y2="73143"/>
                        <a14:foregroundMark x1="17172" y1="73143" x2="17172" y2="73143"/>
                        <a14:foregroundMark x1="17172" y1="73143" x2="17172" y2="73143"/>
                        <a14:foregroundMark x1="16414" y1="72381" x2="16414" y2="72381"/>
                        <a14:foregroundMark x1="16414" y1="72381" x2="16414" y2="72381"/>
                        <a14:foregroundMark x1="16414" y1="72381" x2="16414" y2="72381"/>
                        <a14:foregroundMark x1="16414" y1="72381" x2="16414" y2="72381"/>
                        <a14:foregroundMark x1="16414" y1="69905" x2="16414" y2="69905"/>
                        <a14:foregroundMark x1="16414" y1="69905" x2="16414" y2="69905"/>
                        <a14:foregroundMark x1="16414" y1="69905" x2="16414" y2="69905"/>
                        <a14:foregroundMark x1="15404" y1="73333" x2="15404" y2="73333"/>
                        <a14:foregroundMark x1="15404" y1="73333" x2="15404" y2="73333"/>
                        <a14:foregroundMark x1="17172" y1="66095" x2="17172" y2="66095"/>
                        <a14:foregroundMark x1="17172" y1="66095" x2="17172" y2="66095"/>
                        <a14:foregroundMark x1="24242" y1="66476" x2="24242" y2="66476"/>
                        <a14:foregroundMark x1="24242" y1="66476" x2="24242" y2="66476"/>
                        <a14:foregroundMark x1="20707" y1="72571" x2="20707" y2="72571"/>
                        <a14:foregroundMark x1="20707" y1="72571" x2="20707" y2="72571"/>
                        <a14:foregroundMark x1="19697" y1="73714" x2="19697" y2="73714"/>
                        <a14:foregroundMark x1="19697" y1="73714" x2="19697" y2="73714"/>
                        <a14:foregroundMark x1="19949" y1="72571" x2="19949" y2="72571"/>
                        <a14:foregroundMark x1="19949" y1="72571" x2="19949" y2="72571"/>
                        <a14:foregroundMark x1="20707" y1="69905" x2="20707" y2="69905"/>
                        <a14:foregroundMark x1="20707" y1="69905" x2="20707" y2="69905"/>
                        <a14:foregroundMark x1="23232" y1="79238" x2="23232" y2="79238"/>
                        <a14:foregroundMark x1="23232" y1="79238" x2="23232" y2="79238"/>
                        <a14:foregroundMark x1="25758" y1="80762" x2="25758" y2="80762"/>
                        <a14:foregroundMark x1="25758" y1="80762" x2="25758" y2="80762"/>
                        <a14:foregroundMark x1="23737" y1="78857" x2="23737" y2="78857"/>
                        <a14:foregroundMark x1="23737" y1="78857" x2="23737" y2="78857"/>
                        <a14:foregroundMark x1="27778" y1="83810" x2="27778" y2="83810"/>
                        <a14:foregroundMark x1="27778" y1="83810" x2="27778" y2="83810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19192" y1="90667" x2="19192" y2="90667"/>
                        <a14:foregroundMark x1="19192" y1="90667" x2="19192" y2="90667"/>
                        <a14:foregroundMark x1="18182" y1="90095" x2="18182" y2="90095"/>
                        <a14:foregroundMark x1="18182" y1="90095" x2="18182" y2="90095"/>
                        <a14:foregroundMark x1="19697" y1="86095" x2="19697" y2="86095"/>
                        <a14:foregroundMark x1="20202" y1="86095" x2="20202" y2="86095"/>
                        <a14:foregroundMark x1="13384" y1="87619" x2="13384" y2="87619"/>
                        <a14:foregroundMark x1="13384" y1="87619" x2="13384" y2="87619"/>
                        <a14:foregroundMark x1="13131" y1="91238" x2="13131" y2="91238"/>
                        <a14:foregroundMark x1="13131" y1="91238" x2="13131" y2="91238"/>
                        <a14:foregroundMark x1="25000" y1="93524" x2="25000" y2="93524"/>
                        <a14:foregroundMark x1="25000" y1="93524" x2="25000" y2="93524"/>
                        <a14:foregroundMark x1="27273" y1="89333" x2="27273" y2="89333"/>
                        <a14:foregroundMark x1="78788" y1="88952" x2="78788" y2="88952"/>
                        <a14:foregroundMark x1="78788" y1="88952" x2="78788" y2="88952"/>
                        <a14:foregroundMark x1="78788" y1="88952" x2="78788" y2="88952"/>
                        <a14:foregroundMark x1="79293" y1="87048" x2="79293" y2="87048"/>
                        <a14:foregroundMark x1="79293" y1="87048" x2="79293" y2="87048"/>
                        <a14:foregroundMark x1="86111" y1="88190" x2="86111" y2="88190"/>
                        <a14:foregroundMark x1="86111" y1="88571" x2="86111" y2="88571"/>
                        <a14:foregroundMark x1="75253" y1="92952" x2="75253" y2="92952"/>
                        <a14:foregroundMark x1="75253" y1="92952" x2="75253" y2="92952"/>
                        <a14:foregroundMark x1="73737" y1="87429" x2="73737" y2="87429"/>
                        <a14:foregroundMark x1="72475" y1="83429" x2="72475" y2="83429"/>
                        <a14:foregroundMark x1="73737" y1="80762" x2="73737" y2="80762"/>
                        <a14:foregroundMark x1="73990" y1="80762" x2="73990" y2="80762"/>
                        <a14:foregroundMark x1="79545" y1="76381" x2="79545" y2="76381"/>
                        <a14:foregroundMark x1="80808" y1="72381" x2="80808" y2="72381"/>
                        <a14:foregroundMark x1="84343" y1="72381" x2="84343" y2="72381"/>
                        <a14:foregroundMark x1="82828" y1="75810" x2="82828" y2="75810"/>
                        <a14:foregroundMark x1="83081" y1="68381" x2="83081" y2="68381"/>
                        <a14:foregroundMark x1="76768" y1="66667" x2="76768" y2="66667"/>
                        <a14:foregroundMark x1="85859" y1="81714" x2="85859" y2="81714"/>
                        <a14:foregroundMark x1="88384" y1="71810" x2="88384" y2="71810"/>
                        <a14:foregroundMark x1="92172" y1="69143" x2="92172" y2="69143"/>
                        <a14:foregroundMark x1="92172" y1="58857" x2="92172" y2="58857"/>
                        <a14:foregroundMark x1="55051" y1="91048" x2="55051" y2="91048"/>
                        <a14:foregroundMark x1="45202" y1="90667" x2="45202" y2="90667"/>
                        <a14:foregroundMark x1="48990" y1="93905" x2="48990" y2="93905"/>
                        <a14:foregroundMark x1="40657" y1="89714" x2="40657" y2="89714"/>
                        <a14:foregroundMark x1="56818" y1="90667" x2="56818" y2="90667"/>
                        <a14:foregroundMark x1="62879" y1="87619" x2="62879" y2="87619"/>
                        <a14:foregroundMark x1="86364" y1="64000" x2="86364" y2="64000"/>
                        <a14:foregroundMark x1="86869" y1="57905" x2="86869" y2="57905"/>
                        <a14:foregroundMark x1="88384" y1="49524" x2="88384" y2="49524"/>
                        <a14:foregroundMark x1="84596" y1="32762" x2="84596" y2="32762"/>
                        <a14:foregroundMark x1="80303" y1="22667" x2="80303" y2="22667"/>
                        <a14:foregroundMark x1="71717" y1="15810" x2="71717" y2="15810"/>
                        <a14:foregroundMark x1="61364" y1="10095" x2="61364" y2="10095"/>
                        <a14:foregroundMark x1="50000" y1="9143" x2="50000" y2="9143"/>
                        <a14:foregroundMark x1="45455" y1="8000" x2="45455" y2="8000"/>
                        <a14:foregroundMark x1="43434" y1="4952" x2="43434" y2="4952"/>
                        <a14:foregroundMark x1="11111" y1="58857" x2="11111" y2="58857"/>
                        <a14:foregroundMark x1="13131" y1="71429" x2="13131" y2="71429"/>
                        <a14:foregroundMark x1="12626" y1="77333" x2="12626" y2="77333"/>
                        <a14:foregroundMark x1="14646" y1="84000" x2="14646" y2="84000"/>
                        <a14:foregroundMark x1="86869" y1="76571" x2="86869" y2="76571"/>
                        <a14:foregroundMark x1="74495" y1="88000" x2="74495" y2="88000"/>
                        <a14:foregroundMark x1="50000" y1="91238" x2="50000" y2="91238"/>
                        <a14:foregroundMark x1="12121" y1="74286" x2="12121" y2="74286"/>
                        <a14:foregroundMark x1="11616" y1="72762" x2="11616" y2="72762"/>
                        <a14:foregroundMark x1="89646" y1="73333" x2="89646" y2="73333"/>
                        <a14:foregroundMark x1="89141" y1="73333" x2="89141" y2="73333"/>
                        <a14:foregroundMark x1="93182" y1="66667" x2="93182" y2="66667"/>
                        <a14:foregroundMark x1="43182" y1="2476" x2="43182" y2="2476"/>
                        <a14:foregroundMark x1="45455" y1="3048" x2="45455" y2="3048"/>
                        <a14:foregroundMark x1="46970" y1="4381" x2="46970" y2="4381"/>
                        <a14:foregroundMark x1="89646" y1="39238" x2="89646" y2="39238"/>
                        <a14:foregroundMark x1="89646" y1="39238" x2="89646" y2="39238"/>
                        <a14:foregroundMark x1="7828" y1="56571" x2="7828" y2="56571"/>
                        <a14:foregroundMark x1="7323" y1="56381" x2="7323" y2="56381"/>
                        <a14:foregroundMark x1="8333" y1="56000" x2="8333" y2="56000"/>
                        <a14:foregroundMark x1="42929" y1="2667" x2="42929" y2="2667"/>
                        <a14:foregroundMark x1="44192" y1="2667" x2="44192" y2="2667"/>
                        <a14:backgroundMark x1="43434" y1="2286" x2="43434" y2="2286"/>
                        <a14:backgroundMark x1="45455" y1="3048" x2="45455" y2="3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2912" y="2645868"/>
            <a:ext cx="811483" cy="10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2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A7E02B9-FEB2-9031-BB6F-5FCAC269068B}"/>
              </a:ext>
            </a:extLst>
          </p:cNvPr>
          <p:cNvSpPr/>
          <p:nvPr/>
        </p:nvSpPr>
        <p:spPr>
          <a:xfrm>
            <a:off x="8213387" y="2126220"/>
            <a:ext cx="3978613" cy="47373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4104FD0-B7E0-DB4E-7B0A-485CC77068F6}"/>
              </a:ext>
            </a:extLst>
          </p:cNvPr>
          <p:cNvSpPr/>
          <p:nvPr/>
        </p:nvSpPr>
        <p:spPr>
          <a:xfrm>
            <a:off x="0" y="2120610"/>
            <a:ext cx="3978613" cy="473739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292CFF-763C-90CD-4317-B4A603FB2287}"/>
              </a:ext>
            </a:extLst>
          </p:cNvPr>
          <p:cNvSpPr txBox="1"/>
          <p:nvPr/>
        </p:nvSpPr>
        <p:spPr>
          <a:xfrm>
            <a:off x="738321" y="736944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容器创建工具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9D2782-9633-D32E-3943-4836EE126FD1}"/>
              </a:ext>
            </a:extLst>
          </p:cNvPr>
          <p:cNvSpPr txBox="1"/>
          <p:nvPr/>
        </p:nvSpPr>
        <p:spPr>
          <a:xfrm>
            <a:off x="855052" y="1519797"/>
            <a:ext cx="38658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latin typeface="思源黑体 CN Bold"/>
                <a:ea typeface="思源黑体 CN Bold"/>
              </a:rPr>
              <a:t>Docker</a:t>
            </a:r>
            <a:r>
              <a:rPr lang="zh-CN" altLang="en-US" sz="2400" dirty="0">
                <a:latin typeface="思源黑体 CN Bold"/>
                <a:ea typeface="思源黑体 CN Bold"/>
              </a:rPr>
              <a:t>的三大核心概念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2050" name="Picture 2" descr="Home - Docker">
            <a:extLst>
              <a:ext uri="{FF2B5EF4-FFF2-40B4-BE49-F238E27FC236}">
                <a16:creationId xmlns:a16="http://schemas.microsoft.com/office/drawing/2014/main" id="{EDD08D23-05AA-2B35-8D38-8C10AD76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719" y="330483"/>
            <a:ext cx="1720553" cy="17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0A679A5-2801-BA75-473C-E38E40AA1A3D}"/>
              </a:ext>
            </a:extLst>
          </p:cNvPr>
          <p:cNvSpPr txBox="1"/>
          <p:nvPr/>
        </p:nvSpPr>
        <p:spPr>
          <a:xfrm>
            <a:off x="1050298" y="2549520"/>
            <a:ext cx="18780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srgbClr val="F3B23C"/>
                </a:solidFill>
                <a:latin typeface="思源黑体 CN Bold"/>
                <a:ea typeface="思源黑体 CN Bold"/>
              </a:rPr>
              <a:t>Image  </a:t>
            </a:r>
            <a:r>
              <a:rPr lang="zh-CN" altLang="en-US" sz="2400" dirty="0">
                <a:solidFill>
                  <a:srgbClr val="F3B23C"/>
                </a:solidFill>
                <a:latin typeface="思源黑体 CN Bold"/>
                <a:ea typeface="思源黑体 CN Bold"/>
              </a:rPr>
              <a:t>镜像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3B23C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D6E678-A3B4-62EF-788E-9434E5D6B6DD}"/>
              </a:ext>
            </a:extLst>
          </p:cNvPr>
          <p:cNvSpPr txBox="1"/>
          <p:nvPr/>
        </p:nvSpPr>
        <p:spPr>
          <a:xfrm>
            <a:off x="4875473" y="2579576"/>
            <a:ext cx="244105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Container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容器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1A080C2-9DAC-4E3B-8FBC-891C95043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5" b="92101" l="9739" r="90609">
                        <a14:foregroundMark x1="31826" y1="71275" x2="31826" y2="71275"/>
                        <a14:foregroundMark x1="32174" y1="66966" x2="32174" y2="66966"/>
                        <a14:foregroundMark x1="35652" y1="68043" x2="35652" y2="68043"/>
                        <a14:foregroundMark x1="36000" y1="73070" x2="36000" y2="73070"/>
                        <a14:foregroundMark x1="33217" y1="70197" x2="33913" y2="67684"/>
                        <a14:foregroundMark x1="35652" y1="66607" x2="36696" y2="66607"/>
                        <a14:foregroundMark x1="32174" y1="64632" x2="32174" y2="64632"/>
                        <a14:foregroundMark x1="31826" y1="66427" x2="31826" y2="66427"/>
                        <a14:foregroundMark x1="29217" y1="67684" x2="29217" y2="67684"/>
                        <a14:foregroundMark x1="29913" y1="71993" x2="29913" y2="71993"/>
                        <a14:foregroundMark x1="30261" y1="74686" x2="30261" y2="74686"/>
                        <a14:foregroundMark x1="57739" y1="54399" x2="57739" y2="54399"/>
                        <a14:foregroundMark x1="53913" y1="57989" x2="53913" y2="57989"/>
                        <a14:foregroundMark x1="51304" y1="58707" x2="51304" y2="58707"/>
                        <a14:foregroundMark x1="54609" y1="56194" x2="54609" y2="56194"/>
                        <a14:foregroundMark x1="55652" y1="53680" x2="55652" y2="53680"/>
                        <a14:foregroundMark x1="54609" y1="52424" x2="54609" y2="52424"/>
                        <a14:foregroundMark x1="51826" y1="52962" x2="51826" y2="52962"/>
                        <a14:foregroundMark x1="51826" y1="53321" x2="51826" y2="53321"/>
                        <a14:foregroundMark x1="49913" y1="57271" x2="49913" y2="57271"/>
                        <a14:foregroundMark x1="48870" y1="57630" x2="48870" y2="57630"/>
                        <a14:foregroundMark x1="49217" y1="62118" x2="49217" y2="62118"/>
                        <a14:foregroundMark x1="51304" y1="62478" x2="51304" y2="62478"/>
                        <a14:foregroundMark x1="53217" y1="62118" x2="53217" y2="62118"/>
                        <a14:foregroundMark x1="55304" y1="60323" x2="55304" y2="60323"/>
                        <a14:foregroundMark x1="55304" y1="58707" x2="55304" y2="58707"/>
                        <a14:foregroundMark x1="56000" y1="56553" x2="56000" y2="56553"/>
                        <a14:foregroundMark x1="56000" y1="55117" x2="56000" y2="55117"/>
                        <a14:foregroundMark x1="55652" y1="54758" x2="55652" y2="54758"/>
                        <a14:foregroundMark x1="67130" y1="56912" x2="67130" y2="56912"/>
                        <a14:foregroundMark x1="67130" y1="56912" x2="67130" y2="56912"/>
                        <a14:foregroundMark x1="66435" y1="57630" x2="66435" y2="57630"/>
                        <a14:foregroundMark x1="66435" y1="57630" x2="66435" y2="57630"/>
                        <a14:foregroundMark x1="64174" y1="60682" x2="64174" y2="60682"/>
                        <a14:foregroundMark x1="65043" y1="59425" x2="66435" y2="56553"/>
                        <a14:foregroundMark x1="67130" y1="54758" x2="67130" y2="54758"/>
                        <a14:foregroundMark x1="67130" y1="54758" x2="67130" y2="54758"/>
                        <a14:foregroundMark x1="67478" y1="54758" x2="67478" y2="54758"/>
                        <a14:foregroundMark x1="63826" y1="53680" x2="63826" y2="53680"/>
                        <a14:foregroundMark x1="63826" y1="53680" x2="63826" y2="53680"/>
                        <a14:foregroundMark x1="63826" y1="57271" x2="63826" y2="57271"/>
                        <a14:foregroundMark x1="64174" y1="57271" x2="64174" y2="57271"/>
                        <a14:foregroundMark x1="66087" y1="55476" x2="66087" y2="55476"/>
                        <a14:foregroundMark x1="66087" y1="55476" x2="66087" y2="55476"/>
                        <a14:foregroundMark x1="68522" y1="56194" x2="68522" y2="56194"/>
                        <a14:foregroundMark x1="68522" y1="57271" x2="68522" y2="57271"/>
                        <a14:foregroundMark x1="68522" y1="59605" x2="68522" y2="59605"/>
                        <a14:foregroundMark x1="68522" y1="59605" x2="68522" y2="59605"/>
                        <a14:foregroundMark x1="59652" y1="71275" x2="59652" y2="71275"/>
                        <a14:foregroundMark x1="59652" y1="71275" x2="59652" y2="71275"/>
                        <a14:foregroundMark x1="60000" y1="72711" x2="60000" y2="72711"/>
                        <a14:foregroundMark x1="60348" y1="69838" x2="60348" y2="69838"/>
                        <a14:foregroundMark x1="60348" y1="69838" x2="60348" y2="69838"/>
                        <a14:foregroundMark x1="59304" y1="69838" x2="59304" y2="69838"/>
                        <a14:foregroundMark x1="57391" y1="69838" x2="57391" y2="69838"/>
                        <a14:foregroundMark x1="57391" y1="69838" x2="57391" y2="69838"/>
                        <a14:foregroundMark x1="53913" y1="69838" x2="53913" y2="69838"/>
                        <a14:foregroundMark x1="54261" y1="72352" x2="54261" y2="72352"/>
                        <a14:foregroundMark x1="55652" y1="73609" x2="55652" y2="73609"/>
                        <a14:foregroundMark x1="57043" y1="75404" x2="57043" y2="75404"/>
                        <a14:foregroundMark x1="57739" y1="75404" x2="57739" y2="75404"/>
                        <a14:foregroundMark x1="53565" y1="52424" x2="53565" y2="52424"/>
                        <a14:foregroundMark x1="53565" y1="52424" x2="53565" y2="52424"/>
                        <a14:foregroundMark x1="53565" y1="52424" x2="53565" y2="52424"/>
                        <a14:foregroundMark x1="64696" y1="56912" x2="64696" y2="56912"/>
                        <a14:foregroundMark x1="64696" y1="56912" x2="64696" y2="56912"/>
                        <a14:foregroundMark x1="64696" y1="55117" x2="64696" y2="55117"/>
                        <a14:foregroundMark x1="64696" y1="55117" x2="64696" y2="55117"/>
                        <a14:foregroundMark x1="33217" y1="92280" x2="33217" y2="92280"/>
                        <a14:foregroundMark x1="90609" y1="87971" x2="90609" y2="87971"/>
                        <a14:foregroundMark x1="37043" y1="73968" x2="37043" y2="73968"/>
                        <a14:foregroundMark x1="37739" y1="74327" x2="37739" y2="74327"/>
                        <a14:foregroundMark x1="34609" y1="75763" x2="34609" y2="75763"/>
                        <a14:foregroundMark x1="33565" y1="74327" x2="33565" y2="74327"/>
                        <a14:foregroundMark x1="32870" y1="74327" x2="32870" y2="74327"/>
                        <a14:foregroundMark x1="30957" y1="74327" x2="30957" y2="74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906" y="3429000"/>
            <a:ext cx="3054187" cy="295857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311118A-BABD-CC37-4AEC-09714915C4CF}"/>
              </a:ext>
            </a:extLst>
          </p:cNvPr>
          <p:cNvSpPr txBox="1"/>
          <p:nvPr/>
        </p:nvSpPr>
        <p:spPr>
          <a:xfrm>
            <a:off x="8982166" y="2579575"/>
            <a:ext cx="259359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Repository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仓库</a:t>
            </a:r>
          </a:p>
        </p:txBody>
      </p:sp>
      <p:pic>
        <p:nvPicPr>
          <p:cNvPr id="20" name="Picture 2" descr="卡通画&#10;&#10;描述已自动生成">
            <a:extLst>
              <a:ext uri="{FF2B5EF4-FFF2-40B4-BE49-F238E27FC236}">
                <a16:creationId xmlns:a16="http://schemas.microsoft.com/office/drawing/2014/main" id="{4FA2E712-C33F-0792-65EE-A971ACAFB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92889" l="6667" r="96222">
                        <a14:foregroundMark x1="35333" y1="7556" x2="35333" y2="7556"/>
                        <a14:foregroundMark x1="17111" y1="11556" x2="17111" y2="11556"/>
                        <a14:foregroundMark x1="16667" y1="11556" x2="16667" y2="11556"/>
                        <a14:foregroundMark x1="16667" y1="11556" x2="16667" y2="11556"/>
                        <a14:foregroundMark x1="16667" y1="11556" x2="16667" y2="11556"/>
                        <a14:foregroundMark x1="16667" y1="11556" x2="16667" y2="11556"/>
                        <a14:foregroundMark x1="6667" y1="41111" x2="6667" y2="41111"/>
                        <a14:foregroundMark x1="59333" y1="8000" x2="59333" y2="8000"/>
                        <a14:foregroundMark x1="31111" y1="48444" x2="31111" y2="48444"/>
                        <a14:foregroundMark x1="33111" y1="48444" x2="33111" y2="48444"/>
                        <a14:foregroundMark x1="60667" y1="72444" x2="60667" y2="72444"/>
                        <a14:foregroundMark x1="92000" y1="67556" x2="92000" y2="67556"/>
                        <a14:foregroundMark x1="54444" y1="92889" x2="54444" y2="92889"/>
                        <a14:foregroundMark x1="96222" y1="67556" x2="96222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414" y="3816761"/>
            <a:ext cx="2436609" cy="243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2B8748-0E8E-8F7F-2355-F06BC9AC7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86" b="93905" l="7323" r="93182">
                        <a14:foregroundMark x1="18939" y1="74667" x2="18939" y2="74667"/>
                        <a14:foregroundMark x1="18939" y1="74667" x2="18939" y2="74667"/>
                        <a14:foregroundMark x1="17172" y1="73143" x2="17172" y2="73143"/>
                        <a14:foregroundMark x1="17172" y1="73143" x2="17172" y2="73143"/>
                        <a14:foregroundMark x1="17172" y1="73143" x2="17172" y2="73143"/>
                        <a14:foregroundMark x1="17172" y1="73143" x2="17172" y2="73143"/>
                        <a14:foregroundMark x1="16414" y1="72381" x2="16414" y2="72381"/>
                        <a14:foregroundMark x1="16414" y1="72381" x2="16414" y2="72381"/>
                        <a14:foregroundMark x1="16414" y1="72381" x2="16414" y2="72381"/>
                        <a14:foregroundMark x1="16414" y1="72381" x2="16414" y2="72381"/>
                        <a14:foregroundMark x1="16414" y1="69905" x2="16414" y2="69905"/>
                        <a14:foregroundMark x1="16414" y1="69905" x2="16414" y2="69905"/>
                        <a14:foregroundMark x1="16414" y1="69905" x2="16414" y2="69905"/>
                        <a14:foregroundMark x1="15404" y1="73333" x2="15404" y2="73333"/>
                        <a14:foregroundMark x1="15404" y1="73333" x2="15404" y2="73333"/>
                        <a14:foregroundMark x1="17172" y1="66095" x2="17172" y2="66095"/>
                        <a14:foregroundMark x1="17172" y1="66095" x2="17172" y2="66095"/>
                        <a14:foregroundMark x1="24242" y1="66476" x2="24242" y2="66476"/>
                        <a14:foregroundMark x1="24242" y1="66476" x2="24242" y2="66476"/>
                        <a14:foregroundMark x1="20707" y1="72571" x2="20707" y2="72571"/>
                        <a14:foregroundMark x1="20707" y1="72571" x2="20707" y2="72571"/>
                        <a14:foregroundMark x1="19697" y1="73714" x2="19697" y2="73714"/>
                        <a14:foregroundMark x1="19697" y1="73714" x2="19697" y2="73714"/>
                        <a14:foregroundMark x1="19949" y1="72571" x2="19949" y2="72571"/>
                        <a14:foregroundMark x1="19949" y1="72571" x2="19949" y2="72571"/>
                        <a14:foregroundMark x1="20707" y1="69905" x2="20707" y2="69905"/>
                        <a14:foregroundMark x1="20707" y1="69905" x2="20707" y2="69905"/>
                        <a14:foregroundMark x1="23232" y1="79238" x2="23232" y2="79238"/>
                        <a14:foregroundMark x1="23232" y1="79238" x2="23232" y2="79238"/>
                        <a14:foregroundMark x1="25758" y1="80762" x2="25758" y2="80762"/>
                        <a14:foregroundMark x1="25758" y1="80762" x2="25758" y2="80762"/>
                        <a14:foregroundMark x1="23737" y1="78857" x2="23737" y2="78857"/>
                        <a14:foregroundMark x1="23737" y1="78857" x2="23737" y2="78857"/>
                        <a14:foregroundMark x1="27778" y1="83810" x2="27778" y2="83810"/>
                        <a14:foregroundMark x1="27778" y1="83810" x2="27778" y2="83810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20960" y1="88762" x2="20960" y2="88762"/>
                        <a14:foregroundMark x1="19192" y1="90667" x2="19192" y2="90667"/>
                        <a14:foregroundMark x1="19192" y1="90667" x2="19192" y2="90667"/>
                        <a14:foregroundMark x1="18182" y1="90095" x2="18182" y2="90095"/>
                        <a14:foregroundMark x1="18182" y1="90095" x2="18182" y2="90095"/>
                        <a14:foregroundMark x1="19697" y1="86095" x2="19697" y2="86095"/>
                        <a14:foregroundMark x1="20202" y1="86095" x2="20202" y2="86095"/>
                        <a14:foregroundMark x1="13384" y1="87619" x2="13384" y2="87619"/>
                        <a14:foregroundMark x1="13384" y1="87619" x2="13384" y2="87619"/>
                        <a14:foregroundMark x1="13131" y1="91238" x2="13131" y2="91238"/>
                        <a14:foregroundMark x1="13131" y1="91238" x2="13131" y2="91238"/>
                        <a14:foregroundMark x1="25000" y1="93524" x2="25000" y2="93524"/>
                        <a14:foregroundMark x1="25000" y1="93524" x2="25000" y2="93524"/>
                        <a14:foregroundMark x1="27273" y1="89333" x2="27273" y2="89333"/>
                        <a14:foregroundMark x1="78788" y1="88952" x2="78788" y2="88952"/>
                        <a14:foregroundMark x1="78788" y1="88952" x2="78788" y2="88952"/>
                        <a14:foregroundMark x1="78788" y1="88952" x2="78788" y2="88952"/>
                        <a14:foregroundMark x1="79293" y1="87048" x2="79293" y2="87048"/>
                        <a14:foregroundMark x1="79293" y1="87048" x2="79293" y2="87048"/>
                        <a14:foregroundMark x1="86111" y1="88190" x2="86111" y2="88190"/>
                        <a14:foregroundMark x1="86111" y1="88571" x2="86111" y2="88571"/>
                        <a14:foregroundMark x1="75253" y1="92952" x2="75253" y2="92952"/>
                        <a14:foregroundMark x1="75253" y1="92952" x2="75253" y2="92952"/>
                        <a14:foregroundMark x1="73737" y1="87429" x2="73737" y2="87429"/>
                        <a14:foregroundMark x1="72475" y1="83429" x2="72475" y2="83429"/>
                        <a14:foregroundMark x1="73737" y1="80762" x2="73737" y2="80762"/>
                        <a14:foregroundMark x1="73990" y1="80762" x2="73990" y2="80762"/>
                        <a14:foregroundMark x1="79545" y1="76381" x2="79545" y2="76381"/>
                        <a14:foregroundMark x1="80808" y1="72381" x2="80808" y2="72381"/>
                        <a14:foregroundMark x1="84343" y1="72381" x2="84343" y2="72381"/>
                        <a14:foregroundMark x1="82828" y1="75810" x2="82828" y2="75810"/>
                        <a14:foregroundMark x1="83081" y1="68381" x2="83081" y2="68381"/>
                        <a14:foregroundMark x1="76768" y1="66667" x2="76768" y2="66667"/>
                        <a14:foregroundMark x1="85859" y1="81714" x2="85859" y2="81714"/>
                        <a14:foregroundMark x1="88384" y1="71810" x2="88384" y2="71810"/>
                        <a14:foregroundMark x1="92172" y1="69143" x2="92172" y2="69143"/>
                        <a14:foregroundMark x1="92172" y1="58857" x2="92172" y2="58857"/>
                        <a14:foregroundMark x1="55051" y1="91048" x2="55051" y2="91048"/>
                        <a14:foregroundMark x1="45202" y1="90667" x2="45202" y2="90667"/>
                        <a14:foregroundMark x1="48990" y1="93905" x2="48990" y2="93905"/>
                        <a14:foregroundMark x1="40657" y1="89714" x2="40657" y2="89714"/>
                        <a14:foregroundMark x1="56818" y1="90667" x2="56818" y2="90667"/>
                        <a14:foregroundMark x1="62879" y1="87619" x2="62879" y2="87619"/>
                        <a14:foregroundMark x1="86364" y1="64000" x2="86364" y2="64000"/>
                        <a14:foregroundMark x1="86869" y1="57905" x2="86869" y2="57905"/>
                        <a14:foregroundMark x1="88384" y1="49524" x2="88384" y2="49524"/>
                        <a14:foregroundMark x1="84596" y1="32762" x2="84596" y2="32762"/>
                        <a14:foregroundMark x1="80303" y1="22667" x2="80303" y2="22667"/>
                        <a14:foregroundMark x1="71717" y1="15810" x2="71717" y2="15810"/>
                        <a14:foregroundMark x1="61364" y1="10095" x2="61364" y2="10095"/>
                        <a14:foregroundMark x1="50000" y1="9143" x2="50000" y2="9143"/>
                        <a14:foregroundMark x1="45455" y1="8000" x2="45455" y2="8000"/>
                        <a14:foregroundMark x1="43434" y1="4952" x2="43434" y2="4952"/>
                        <a14:foregroundMark x1="11111" y1="58857" x2="11111" y2="58857"/>
                        <a14:foregroundMark x1="13131" y1="71429" x2="13131" y2="71429"/>
                        <a14:foregroundMark x1="12626" y1="77333" x2="12626" y2="77333"/>
                        <a14:foregroundMark x1="14646" y1="84000" x2="14646" y2="84000"/>
                        <a14:foregroundMark x1="86869" y1="76571" x2="86869" y2="76571"/>
                        <a14:foregroundMark x1="74495" y1="88000" x2="74495" y2="88000"/>
                        <a14:foregroundMark x1="50000" y1="91238" x2="50000" y2="91238"/>
                        <a14:foregroundMark x1="12121" y1="74286" x2="12121" y2="74286"/>
                        <a14:foregroundMark x1="11616" y1="72762" x2="11616" y2="72762"/>
                        <a14:foregroundMark x1="89646" y1="73333" x2="89646" y2="73333"/>
                        <a14:foregroundMark x1="89141" y1="73333" x2="89141" y2="73333"/>
                        <a14:foregroundMark x1="93182" y1="66667" x2="93182" y2="66667"/>
                        <a14:foregroundMark x1="43182" y1="2476" x2="43182" y2="2476"/>
                        <a14:foregroundMark x1="45455" y1="3048" x2="45455" y2="3048"/>
                        <a14:foregroundMark x1="46970" y1="4381" x2="46970" y2="4381"/>
                        <a14:foregroundMark x1="89646" y1="39238" x2="89646" y2="39238"/>
                        <a14:foregroundMark x1="89646" y1="39238" x2="89646" y2="39238"/>
                        <a14:foregroundMark x1="7828" y1="56571" x2="7828" y2="56571"/>
                        <a14:foregroundMark x1="7323" y1="56381" x2="7323" y2="56381"/>
                        <a14:foregroundMark x1="8333" y1="56000" x2="8333" y2="56000"/>
                        <a14:foregroundMark x1="42929" y1="2667" x2="42929" y2="2667"/>
                        <a14:foregroundMark x1="44192" y1="2667" x2="44192" y2="2667"/>
                        <a14:backgroundMark x1="43434" y1="2286" x2="43434" y2="2286"/>
                        <a14:backgroundMark x1="45455" y1="3048" x2="45455" y2="3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386" y="3011185"/>
            <a:ext cx="2768813" cy="36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7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4712D2F9-00BD-45D0-80AA-D1A4921E783E}"/>
              </a:ext>
            </a:extLst>
          </p:cNvPr>
          <p:cNvSpPr/>
          <p:nvPr/>
        </p:nvSpPr>
        <p:spPr>
          <a:xfrm>
            <a:off x="0" y="1840413"/>
            <a:ext cx="12192000" cy="369586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0C25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60D692-7F22-427C-AE8C-012642FA4381}"/>
              </a:ext>
            </a:extLst>
          </p:cNvPr>
          <p:cNvSpPr txBox="1"/>
          <p:nvPr/>
        </p:nvSpPr>
        <p:spPr>
          <a:xfrm>
            <a:off x="738321" y="3229598"/>
            <a:ext cx="10913237" cy="917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FCC352"/>
                </a:solidFill>
                <a:latin typeface="思源黑体 CN Bold"/>
                <a:ea typeface="思源黑体 CN Bold"/>
              </a:rPr>
              <a:t>同学们之前是否接触过虚拟化技术？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CC352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CF56A400-AC08-4527-A606-7CF2666433D9}"/>
              </a:ext>
            </a:extLst>
          </p:cNvPr>
          <p:cNvSpPr/>
          <p:nvPr/>
        </p:nvSpPr>
        <p:spPr>
          <a:xfrm>
            <a:off x="5415996" y="6138098"/>
            <a:ext cx="6235562" cy="54817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50000"/>
                </a:schemeClr>
              </a:gs>
              <a:gs pos="96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2E30DC-683A-24C9-63B3-BA63D66B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016" y="950766"/>
            <a:ext cx="6139845" cy="51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8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latin typeface="思源黑体 CN Bold"/>
                <a:ea typeface="思源黑体 CN Bold"/>
              </a:rPr>
              <a:t>集群管理平台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FF4E1C-A62E-77E2-2BD3-3B110B8E32D1}"/>
              </a:ext>
            </a:extLst>
          </p:cNvPr>
          <p:cNvSpPr txBox="1"/>
          <p:nvPr/>
        </p:nvSpPr>
        <p:spPr>
          <a:xfrm>
            <a:off x="855052" y="1519797"/>
            <a:ext cx="317003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latin typeface="思源黑体 CN Bold"/>
                <a:ea typeface="思源黑体 CN Bold"/>
              </a:rPr>
              <a:t>Kubernetes(K8s)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3074" name="Picture 2" descr="Why Is Storage On Kubernetes So Hard? - Software Engineering Daily">
            <a:extLst>
              <a:ext uri="{FF2B5EF4-FFF2-40B4-BE49-F238E27FC236}">
                <a16:creationId xmlns:a16="http://schemas.microsoft.com/office/drawing/2014/main" id="{27897F1C-479E-9F3D-FB98-B709F4B69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97" b="89974" l="10000" r="90000">
                        <a14:foregroundMark x1="27123" y1="86889" x2="27123" y2="86889"/>
                        <a14:foregroundMark x1="30822" y1="87918" x2="30822" y2="87918"/>
                        <a14:foregroundMark x1="36438" y1="84319" x2="36438" y2="84319"/>
                        <a14:foregroundMark x1="42192" y1="87404" x2="42192" y2="87404"/>
                        <a14:foregroundMark x1="43562" y1="86118" x2="43562" y2="86118"/>
                        <a14:foregroundMark x1="43836" y1="86118" x2="43836" y2="86118"/>
                        <a14:foregroundMark x1="43836" y1="86118" x2="43836" y2="86118"/>
                        <a14:foregroundMark x1="47808" y1="87661" x2="47808" y2="87661"/>
                        <a14:foregroundMark x1="51507" y1="87147" x2="51507" y2="87147"/>
                        <a14:foregroundMark x1="57534" y1="87661" x2="57534" y2="87661"/>
                        <a14:foregroundMark x1="66575" y1="87918" x2="66575" y2="87918"/>
                        <a14:foregroundMark x1="62466" y1="87661" x2="62466" y2="87661"/>
                        <a14:foregroundMark x1="72877" y1="87404" x2="72877" y2="87404"/>
                        <a14:foregroundMark x1="44932" y1="36504" x2="44932" y2="36504"/>
                        <a14:foregroundMark x1="47945" y1="29820" x2="47945" y2="29820"/>
                        <a14:foregroundMark x1="52329" y1="30077" x2="52329" y2="30077"/>
                        <a14:foregroundMark x1="56438" y1="36504" x2="56438" y2="36504"/>
                        <a14:foregroundMark x1="50000" y1="8997" x2="50000" y2="8997"/>
                        <a14:foregroundMark x1="54795" y1="44730" x2="54795" y2="44730"/>
                        <a14:foregroundMark x1="49863" y1="37275" x2="49863" y2="37275"/>
                        <a14:foregroundMark x1="49863" y1="47301" x2="49863" y2="47301"/>
                        <a14:foregroundMark x1="46027" y1="44987" x2="46027" y2="44987"/>
                        <a14:backgroundMark x1="43562" y1="85861" x2="43562" y2="85861"/>
                        <a14:backgroundMark x1="44110" y1="85861" x2="44110" y2="85861"/>
                        <a14:backgroundMark x1="43699" y1="85861" x2="43699" y2="85861"/>
                        <a14:backgroundMark x1="43562" y1="86118" x2="43562" y2="86118"/>
                        <a14:backgroundMark x1="44110" y1="86118" x2="44110" y2="86118"/>
                        <a14:backgroundMark x1="43836" y1="86118" x2="43836" y2="86118"/>
                        <a14:backgroundMark x1="58219" y1="86118" x2="58219" y2="86118"/>
                        <a14:backgroundMark x1="67671" y1="85861" x2="67671" y2="85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53" r="17320"/>
          <a:stretch/>
        </p:blipFill>
        <p:spPr bwMode="auto">
          <a:xfrm>
            <a:off x="10067276" y="131398"/>
            <a:ext cx="2006353" cy="161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5AD917A8-ABF3-4682-2C84-E90E08A0CC5E}"/>
              </a:ext>
            </a:extLst>
          </p:cNvPr>
          <p:cNvSpPr/>
          <p:nvPr/>
        </p:nvSpPr>
        <p:spPr>
          <a:xfrm>
            <a:off x="1295324" y="2794260"/>
            <a:ext cx="3748008" cy="115409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Master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节点</a:t>
            </a:r>
          </a:p>
        </p:txBody>
      </p:sp>
      <p:sp>
        <p:nvSpPr>
          <p:cNvPr id="36" name="流程图: 可选过程 35">
            <a:extLst>
              <a:ext uri="{FF2B5EF4-FFF2-40B4-BE49-F238E27FC236}">
                <a16:creationId xmlns:a16="http://schemas.microsoft.com/office/drawing/2014/main" id="{2077A939-BD30-4092-AD2C-02B0160E0E27}"/>
              </a:ext>
            </a:extLst>
          </p:cNvPr>
          <p:cNvSpPr/>
          <p:nvPr/>
        </p:nvSpPr>
        <p:spPr>
          <a:xfrm>
            <a:off x="658938" y="4761154"/>
            <a:ext cx="1146851" cy="115409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Node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节点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[0]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流程图: 可选过程 36">
            <a:extLst>
              <a:ext uri="{FF2B5EF4-FFF2-40B4-BE49-F238E27FC236}">
                <a16:creationId xmlns:a16="http://schemas.microsoft.com/office/drawing/2014/main" id="{C21B176F-8A70-BE70-76D7-E5A8A5D05069}"/>
              </a:ext>
            </a:extLst>
          </p:cNvPr>
          <p:cNvSpPr/>
          <p:nvPr/>
        </p:nvSpPr>
        <p:spPr>
          <a:xfrm>
            <a:off x="2149719" y="4761154"/>
            <a:ext cx="1146851" cy="115409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Node</a:t>
            </a:r>
          </a:p>
          <a:p>
            <a:pPr algn="ctr"/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节点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</a:t>
            </a: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1]</a:t>
            </a:r>
            <a:endParaRPr lang="zh-CN" alt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8" name="流程图: 可选过程 37">
            <a:extLst>
              <a:ext uri="{FF2B5EF4-FFF2-40B4-BE49-F238E27FC236}">
                <a16:creationId xmlns:a16="http://schemas.microsoft.com/office/drawing/2014/main" id="{87CE4F29-A0A8-D47C-BD62-55B942186FCF}"/>
              </a:ext>
            </a:extLst>
          </p:cNvPr>
          <p:cNvSpPr/>
          <p:nvPr/>
        </p:nvSpPr>
        <p:spPr>
          <a:xfrm>
            <a:off x="4579245" y="4761154"/>
            <a:ext cx="1146851" cy="115409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Node</a:t>
            </a:r>
          </a:p>
          <a:p>
            <a:pPr algn="ctr"/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节点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</a:t>
            </a: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]</a:t>
            </a:r>
            <a:endParaRPr lang="zh-CN" alt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401FA49-B225-279D-DF01-812BB940EC80}"/>
              </a:ext>
            </a:extLst>
          </p:cNvPr>
          <p:cNvSpPr/>
          <p:nvPr/>
        </p:nvSpPr>
        <p:spPr>
          <a:xfrm>
            <a:off x="3639844" y="5221342"/>
            <a:ext cx="115410" cy="1154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6900980-8C3F-EBE7-FA67-2C1CA65EE50A}"/>
              </a:ext>
            </a:extLst>
          </p:cNvPr>
          <p:cNvSpPr/>
          <p:nvPr/>
        </p:nvSpPr>
        <p:spPr>
          <a:xfrm>
            <a:off x="3845353" y="5215395"/>
            <a:ext cx="115410" cy="1154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0B30D16-BE6C-8F3B-8036-8F46B5471CEB}"/>
              </a:ext>
            </a:extLst>
          </p:cNvPr>
          <p:cNvSpPr/>
          <p:nvPr/>
        </p:nvSpPr>
        <p:spPr>
          <a:xfrm>
            <a:off x="4050862" y="5215395"/>
            <a:ext cx="115410" cy="1154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25FC50-2281-814F-A54E-A4F0154FF631}"/>
              </a:ext>
            </a:extLst>
          </p:cNvPr>
          <p:cNvSpPr/>
          <p:nvPr/>
        </p:nvSpPr>
        <p:spPr>
          <a:xfrm>
            <a:off x="381740" y="1981463"/>
            <a:ext cx="5575177" cy="4472604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5EF14A-EFC6-720E-5C1B-CE3FAFE5488F}"/>
              </a:ext>
            </a:extLst>
          </p:cNvPr>
          <p:cNvSpPr txBox="1"/>
          <p:nvPr/>
        </p:nvSpPr>
        <p:spPr>
          <a:xfrm>
            <a:off x="585926" y="2263806"/>
            <a:ext cx="279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K8s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集群（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Cluster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6E1F493-7C80-AB46-DFA1-221B48ACC500}"/>
              </a:ext>
            </a:extLst>
          </p:cNvPr>
          <p:cNvSpPr/>
          <p:nvPr/>
        </p:nvSpPr>
        <p:spPr>
          <a:xfrm>
            <a:off x="6096000" y="1981462"/>
            <a:ext cx="5977629" cy="223543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4A44873-CA69-F5BB-72AC-078B7EEC2BED}"/>
              </a:ext>
            </a:extLst>
          </p:cNvPr>
          <p:cNvSpPr/>
          <p:nvPr/>
        </p:nvSpPr>
        <p:spPr>
          <a:xfrm>
            <a:off x="6096000" y="4220486"/>
            <a:ext cx="5977629" cy="2235431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407D5430-7C74-509D-A43C-D7ED8BB26779}"/>
              </a:ext>
            </a:extLst>
          </p:cNvPr>
          <p:cNvSpPr/>
          <p:nvPr/>
        </p:nvSpPr>
        <p:spPr>
          <a:xfrm>
            <a:off x="6294268" y="3338017"/>
            <a:ext cx="5515992" cy="7812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F3B2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etcd</a:t>
            </a:r>
            <a:endParaRPr lang="zh-CN" altLang="en-US" sz="2000" dirty="0">
              <a:solidFill>
                <a:srgbClr val="F3B23C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7" name="流程图: 可选过程 46">
            <a:extLst>
              <a:ext uri="{FF2B5EF4-FFF2-40B4-BE49-F238E27FC236}">
                <a16:creationId xmlns:a16="http://schemas.microsoft.com/office/drawing/2014/main" id="{438CEA37-2DC1-7AF7-4B7A-D015B01BE772}"/>
              </a:ext>
            </a:extLst>
          </p:cNvPr>
          <p:cNvSpPr/>
          <p:nvPr/>
        </p:nvSpPr>
        <p:spPr>
          <a:xfrm>
            <a:off x="6294268" y="2317943"/>
            <a:ext cx="1549559" cy="7812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3B2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API</a:t>
            </a:r>
          </a:p>
          <a:p>
            <a:pPr algn="ctr"/>
            <a:r>
              <a:rPr lang="en-US" altLang="zh-CN" sz="2000" dirty="0">
                <a:solidFill>
                  <a:srgbClr val="F3B2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Server</a:t>
            </a:r>
            <a:endParaRPr lang="zh-CN" altLang="en-US" sz="2000" dirty="0">
              <a:solidFill>
                <a:srgbClr val="F3B23C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8" name="流程图: 可选过程 47">
            <a:extLst>
              <a:ext uri="{FF2B5EF4-FFF2-40B4-BE49-F238E27FC236}">
                <a16:creationId xmlns:a16="http://schemas.microsoft.com/office/drawing/2014/main" id="{E2149F4D-32F5-C3BD-3F61-6692EC07EA86}"/>
              </a:ext>
            </a:extLst>
          </p:cNvPr>
          <p:cNvSpPr/>
          <p:nvPr/>
        </p:nvSpPr>
        <p:spPr>
          <a:xfrm>
            <a:off x="8277484" y="2317072"/>
            <a:ext cx="1549559" cy="7812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3B2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Scheduler</a:t>
            </a:r>
          </a:p>
        </p:txBody>
      </p:sp>
      <p:sp>
        <p:nvSpPr>
          <p:cNvPr id="49" name="流程图: 可选过程 48">
            <a:extLst>
              <a:ext uri="{FF2B5EF4-FFF2-40B4-BE49-F238E27FC236}">
                <a16:creationId xmlns:a16="http://schemas.microsoft.com/office/drawing/2014/main" id="{C38A4697-2586-8996-15C7-524CF01F261F}"/>
              </a:ext>
            </a:extLst>
          </p:cNvPr>
          <p:cNvSpPr/>
          <p:nvPr/>
        </p:nvSpPr>
        <p:spPr>
          <a:xfrm>
            <a:off x="10260698" y="2317073"/>
            <a:ext cx="1549559" cy="7812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3B2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Controller</a:t>
            </a:r>
          </a:p>
          <a:p>
            <a:pPr algn="ctr"/>
            <a:r>
              <a:rPr lang="en-US" altLang="zh-CN" sz="2000" dirty="0">
                <a:solidFill>
                  <a:srgbClr val="F3B2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Manager</a:t>
            </a:r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BA398D95-F74D-F610-654F-692FC066CFD0}"/>
              </a:ext>
            </a:extLst>
          </p:cNvPr>
          <p:cNvSpPr/>
          <p:nvPr/>
        </p:nvSpPr>
        <p:spPr>
          <a:xfrm>
            <a:off x="6396768" y="5512163"/>
            <a:ext cx="1269507" cy="72796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834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Docker</a:t>
            </a:r>
            <a:endParaRPr lang="zh-CN" altLang="en-US" sz="2000" dirty="0">
              <a:solidFill>
                <a:srgbClr val="0834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流程图: 可选过程 50">
            <a:extLst>
              <a:ext uri="{FF2B5EF4-FFF2-40B4-BE49-F238E27FC236}">
                <a16:creationId xmlns:a16="http://schemas.microsoft.com/office/drawing/2014/main" id="{F8B4C3A9-D8EC-3F27-A1C8-CB26D63CCEE5}"/>
              </a:ext>
            </a:extLst>
          </p:cNvPr>
          <p:cNvSpPr/>
          <p:nvPr/>
        </p:nvSpPr>
        <p:spPr>
          <a:xfrm>
            <a:off x="7815306" y="5492691"/>
            <a:ext cx="1269507" cy="72796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0834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Kubelet</a:t>
            </a:r>
            <a:endParaRPr lang="zh-CN" altLang="en-US" sz="2000" dirty="0">
              <a:solidFill>
                <a:srgbClr val="0834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2" name="流程图: 可选过程 51">
            <a:extLst>
              <a:ext uri="{FF2B5EF4-FFF2-40B4-BE49-F238E27FC236}">
                <a16:creationId xmlns:a16="http://schemas.microsoft.com/office/drawing/2014/main" id="{A00002EF-581D-6F9A-FDFE-08C9499B06EB}"/>
              </a:ext>
            </a:extLst>
          </p:cNvPr>
          <p:cNvSpPr/>
          <p:nvPr/>
        </p:nvSpPr>
        <p:spPr>
          <a:xfrm>
            <a:off x="9233844" y="5492690"/>
            <a:ext cx="1269507" cy="72796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0834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Kube</a:t>
            </a:r>
            <a:r>
              <a:rPr lang="en-US" altLang="zh-CN" sz="2000" dirty="0">
                <a:solidFill>
                  <a:srgbClr val="0834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-proxy</a:t>
            </a:r>
            <a:endParaRPr lang="zh-CN" altLang="en-US" sz="2000" dirty="0">
              <a:solidFill>
                <a:srgbClr val="0834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3" name="流程图: 可选过程 52">
            <a:extLst>
              <a:ext uri="{FF2B5EF4-FFF2-40B4-BE49-F238E27FC236}">
                <a16:creationId xmlns:a16="http://schemas.microsoft.com/office/drawing/2014/main" id="{D9163E8D-FB0D-E439-7B5E-88520D5C1484}"/>
              </a:ext>
            </a:extLst>
          </p:cNvPr>
          <p:cNvSpPr/>
          <p:nvPr/>
        </p:nvSpPr>
        <p:spPr>
          <a:xfrm>
            <a:off x="10652382" y="5492690"/>
            <a:ext cx="1269507" cy="72796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0834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Fluentd</a:t>
            </a:r>
            <a:endParaRPr lang="zh-CN" altLang="en-US" sz="2000" dirty="0">
              <a:solidFill>
                <a:srgbClr val="0834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4" name="流程图: 可选过程 53">
            <a:extLst>
              <a:ext uri="{FF2B5EF4-FFF2-40B4-BE49-F238E27FC236}">
                <a16:creationId xmlns:a16="http://schemas.microsoft.com/office/drawing/2014/main" id="{634D3984-1631-A118-3E5F-0D8D0B4EA1C0}"/>
              </a:ext>
            </a:extLst>
          </p:cNvPr>
          <p:cNvSpPr/>
          <p:nvPr/>
        </p:nvSpPr>
        <p:spPr>
          <a:xfrm>
            <a:off x="6396768" y="4447726"/>
            <a:ext cx="1269507" cy="72796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834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Pod[0]</a:t>
            </a:r>
            <a:endParaRPr lang="zh-CN" altLang="en-US" sz="2000" dirty="0">
              <a:solidFill>
                <a:srgbClr val="0834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6" name="流程图: 可选过程 55">
            <a:extLst>
              <a:ext uri="{FF2B5EF4-FFF2-40B4-BE49-F238E27FC236}">
                <a16:creationId xmlns:a16="http://schemas.microsoft.com/office/drawing/2014/main" id="{554EB596-4957-5CA2-EDE3-E7AC0F87D64A}"/>
              </a:ext>
            </a:extLst>
          </p:cNvPr>
          <p:cNvSpPr/>
          <p:nvPr/>
        </p:nvSpPr>
        <p:spPr>
          <a:xfrm>
            <a:off x="7815306" y="4445761"/>
            <a:ext cx="1269507" cy="72796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834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Pod[1]</a:t>
            </a:r>
            <a:endParaRPr lang="zh-CN" altLang="en-US" sz="2000" dirty="0">
              <a:solidFill>
                <a:srgbClr val="0834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0AF851E-DD92-91D2-79E7-DAE3DFDE67E9}"/>
              </a:ext>
            </a:extLst>
          </p:cNvPr>
          <p:cNvSpPr/>
          <p:nvPr/>
        </p:nvSpPr>
        <p:spPr>
          <a:xfrm>
            <a:off x="9538674" y="4744152"/>
            <a:ext cx="115410" cy="1154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98911CE-9F34-4012-8AC1-C9C9BC28C357}"/>
              </a:ext>
            </a:extLst>
          </p:cNvPr>
          <p:cNvSpPr/>
          <p:nvPr/>
        </p:nvSpPr>
        <p:spPr>
          <a:xfrm>
            <a:off x="9744183" y="4738205"/>
            <a:ext cx="115410" cy="1154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6C05496-5769-0DBA-DA33-EFDCD5FABA20}"/>
              </a:ext>
            </a:extLst>
          </p:cNvPr>
          <p:cNvSpPr/>
          <p:nvPr/>
        </p:nvSpPr>
        <p:spPr>
          <a:xfrm>
            <a:off x="9949692" y="4738205"/>
            <a:ext cx="115410" cy="1154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可选过程 59">
            <a:extLst>
              <a:ext uri="{FF2B5EF4-FFF2-40B4-BE49-F238E27FC236}">
                <a16:creationId xmlns:a16="http://schemas.microsoft.com/office/drawing/2014/main" id="{01BF65DD-34AF-2631-DB9A-0EEC94024492}"/>
              </a:ext>
            </a:extLst>
          </p:cNvPr>
          <p:cNvSpPr/>
          <p:nvPr/>
        </p:nvSpPr>
        <p:spPr>
          <a:xfrm>
            <a:off x="10652381" y="4442180"/>
            <a:ext cx="1269507" cy="72796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834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Pod[m]</a:t>
            </a:r>
            <a:endParaRPr lang="zh-CN" altLang="en-US" sz="2000" dirty="0">
              <a:solidFill>
                <a:srgbClr val="0834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5DDF072-C73A-7D73-8F7B-0A68021BF557}"/>
              </a:ext>
            </a:extLst>
          </p:cNvPr>
          <p:cNvCxnSpPr>
            <a:cxnSpLocks/>
          </p:cNvCxnSpPr>
          <p:nvPr/>
        </p:nvCxnSpPr>
        <p:spPr>
          <a:xfrm flipV="1">
            <a:off x="4978746" y="1981462"/>
            <a:ext cx="1117254" cy="894903"/>
          </a:xfrm>
          <a:prstGeom prst="line">
            <a:avLst/>
          </a:prstGeom>
          <a:ln w="38100">
            <a:solidFill>
              <a:srgbClr val="083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EC3D028-930D-5867-2EC4-47D68BCC78E3}"/>
              </a:ext>
            </a:extLst>
          </p:cNvPr>
          <p:cNvCxnSpPr>
            <a:cxnSpLocks/>
          </p:cNvCxnSpPr>
          <p:nvPr/>
        </p:nvCxnSpPr>
        <p:spPr>
          <a:xfrm>
            <a:off x="4978746" y="3892237"/>
            <a:ext cx="1117252" cy="324656"/>
          </a:xfrm>
          <a:prstGeom prst="line">
            <a:avLst/>
          </a:prstGeom>
          <a:ln w="38100">
            <a:solidFill>
              <a:srgbClr val="083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1F16AE31-8835-B066-2801-FC1EC47C00D8}"/>
              </a:ext>
            </a:extLst>
          </p:cNvPr>
          <p:cNvCxnSpPr>
            <a:cxnSpLocks/>
          </p:cNvCxnSpPr>
          <p:nvPr/>
        </p:nvCxnSpPr>
        <p:spPr>
          <a:xfrm flipV="1">
            <a:off x="3231472" y="4216893"/>
            <a:ext cx="2869688" cy="636722"/>
          </a:xfrm>
          <a:prstGeom prst="line">
            <a:avLst/>
          </a:prstGeom>
          <a:ln w="38100">
            <a:solidFill>
              <a:srgbClr val="F0A1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AE64F6D-C043-ABEE-5ACC-F1A58AE72B13}"/>
              </a:ext>
            </a:extLst>
          </p:cNvPr>
          <p:cNvCxnSpPr>
            <a:cxnSpLocks/>
          </p:cNvCxnSpPr>
          <p:nvPr/>
        </p:nvCxnSpPr>
        <p:spPr>
          <a:xfrm>
            <a:off x="3231472" y="5835079"/>
            <a:ext cx="2874476" cy="603379"/>
          </a:xfrm>
          <a:prstGeom prst="line">
            <a:avLst/>
          </a:prstGeom>
          <a:ln w="38100">
            <a:solidFill>
              <a:srgbClr val="F0A1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9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C2EF7F-A920-3512-3E00-6FBDD8B22CEC}"/>
              </a:ext>
            </a:extLst>
          </p:cNvPr>
          <p:cNvSpPr txBox="1"/>
          <p:nvPr/>
        </p:nvSpPr>
        <p:spPr>
          <a:xfrm>
            <a:off x="2336011" y="2875002"/>
            <a:ext cx="752000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容器化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技术的应用与前景展望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EF5E6"/>
                  </a:gs>
                  <a:gs pos="100000">
                    <a:srgbClr val="F9A61A"/>
                  </a:gs>
                </a:gsLst>
                <a:lin ang="2700000" scaled="1"/>
              </a:gra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6B0AEC-4F09-4E21-56B4-441E451F8D9B}"/>
              </a:ext>
            </a:extLst>
          </p:cNvPr>
          <p:cNvSpPr txBox="1"/>
          <p:nvPr/>
        </p:nvSpPr>
        <p:spPr>
          <a:xfrm>
            <a:off x="8472791" y="4047045"/>
            <a:ext cx="3871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全施雨</a:t>
            </a:r>
          </a:p>
        </p:txBody>
      </p:sp>
    </p:spTree>
    <p:extLst>
      <p:ext uri="{BB962C8B-B14F-4D97-AF65-F5344CB8AC3E}">
        <p14:creationId xmlns:p14="http://schemas.microsoft.com/office/powerpoint/2010/main" val="430792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38321" y="736944"/>
            <a:ext cx="36499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rPr>
              <a:t>容器技术的应用</a:t>
            </a:r>
            <a:endParaRPr lang="zh-CN" altLang="en-US" sz="3200" dirty="0">
              <a:solidFill>
                <a:prstClr val="black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7401" r="12162"/>
          <a:stretch>
            <a:fillRect/>
          </a:stretch>
        </p:blipFill>
        <p:spPr>
          <a:xfrm>
            <a:off x="7355205" y="3317875"/>
            <a:ext cx="3057525" cy="2385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r="41506"/>
          <a:stretch>
            <a:fillRect/>
          </a:stretch>
        </p:blipFill>
        <p:spPr>
          <a:xfrm>
            <a:off x="2108200" y="3400425"/>
            <a:ext cx="2490470" cy="23647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78012" y="2078597"/>
            <a:ext cx="319214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1. CI/CD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中的容器技术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36192" y="2078597"/>
            <a:ext cx="357886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云原生的容器综合使用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: 圆角 14"/>
          <p:cNvSpPr/>
          <p:nvPr/>
        </p:nvSpPr>
        <p:spPr>
          <a:xfrm>
            <a:off x="0" y="4238263"/>
            <a:ext cx="12192000" cy="261973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0" spc="0" noProof="0" dirty="0">
                <a:ln>
                  <a:noFill/>
                </a:ln>
                <a:effectLst/>
                <a:uLnTx/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+mn-ea"/>
              </a:rPr>
              <a:t>1. CI/CD</a:t>
            </a:r>
            <a:r>
              <a:rPr lang="zh-CN" altLang="en-US" b="0" spc="0" noProof="0" dirty="0">
                <a:ln>
                  <a:noFill/>
                </a:ln>
                <a:effectLst/>
                <a:uLnTx/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+mn-ea"/>
              </a:rPr>
              <a:t>中的容器技术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66390" y="5125085"/>
            <a:ext cx="6835140" cy="1501140"/>
          </a:xfrm>
          <a:prstGeom prst="rect">
            <a:avLst/>
          </a:prstGeom>
        </p:spPr>
      </p:pic>
      <p:sp>
        <p:nvSpPr>
          <p:cNvPr id="72" name="矩形: 圆角 13"/>
          <p:cNvSpPr/>
          <p:nvPr/>
        </p:nvSpPr>
        <p:spPr>
          <a:xfrm>
            <a:off x="-3175" y="1626146"/>
            <a:ext cx="12192000" cy="2619737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156102" y="2436652"/>
            <a:ext cx="3338100" cy="1565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CI/CD:是一种通过在</a:t>
            </a:r>
            <a:r>
              <a:rPr lang="zh-CN" altLang="en-US" sz="16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应用开发</a:t>
            </a:r>
            <a:r>
              <a:rPr lang="zh-CN" altLang="en-US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阶段引入</a:t>
            </a:r>
            <a:r>
              <a:rPr lang="zh-CN" altLang="en-US" sz="16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自动化</a:t>
            </a:r>
            <a:r>
              <a:rPr lang="zh-CN" altLang="en-US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来频繁向客户交付应用的方法。</a:t>
            </a:r>
            <a:endParaRPr lang="zh-CN" altLang="en-US" sz="16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old"/>
              <a:ea typeface="思源黑体 CN Bold" panose="020B0800000000000000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old"/>
              <a:ea typeface="思源黑体 CN Bold" panose="020B0800000000000000" charset="-122"/>
              <a:cs typeface="+mn-cs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670800" y="2022475"/>
            <a:ext cx="41465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持续集</a:t>
            </a:r>
            <a:r>
              <a: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成（Continuous Integration）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670800" y="2751455"/>
            <a:ext cx="40817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持续交付（Continuous Delivery）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670800" y="3480435"/>
            <a:ext cx="452691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 持续部署（Continuous Deployment）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7770876" y="2580625"/>
            <a:ext cx="2249424" cy="0"/>
          </a:xfrm>
          <a:prstGeom prst="line">
            <a:avLst/>
          </a:prstGeom>
          <a:ln>
            <a:solidFill>
              <a:srgbClr val="FCC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7770876" y="3273609"/>
            <a:ext cx="2249424" cy="0"/>
          </a:xfrm>
          <a:prstGeom prst="line">
            <a:avLst/>
          </a:prstGeom>
          <a:ln>
            <a:solidFill>
              <a:srgbClr val="FCC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27"/>
          <p:cNvSpPr/>
          <p:nvPr/>
        </p:nvSpPr>
        <p:spPr>
          <a:xfrm>
            <a:off x="7001810" y="1928433"/>
            <a:ext cx="557566" cy="557566"/>
          </a:xfrm>
          <a:custGeom>
            <a:avLst/>
            <a:gdLst>
              <a:gd name="connsiteX0" fmla="*/ 108000 w 557566"/>
              <a:gd name="connsiteY0" fmla="*/ 0 h 557566"/>
              <a:gd name="connsiteX1" fmla="*/ 449565 w 557566"/>
              <a:gd name="connsiteY1" fmla="*/ 0 h 557566"/>
              <a:gd name="connsiteX2" fmla="*/ 557566 w 557566"/>
              <a:gd name="connsiteY2" fmla="*/ 108000 h 557566"/>
              <a:gd name="connsiteX3" fmla="*/ 557566 w 557566"/>
              <a:gd name="connsiteY3" fmla="*/ 449566 h 557566"/>
              <a:gd name="connsiteX4" fmla="*/ 449565 w 557566"/>
              <a:gd name="connsiteY4" fmla="*/ 557566 h 557566"/>
              <a:gd name="connsiteX5" fmla="*/ 108000 w 557566"/>
              <a:gd name="connsiteY5" fmla="*/ 557566 h 557566"/>
              <a:gd name="connsiteX6" fmla="*/ 0 w 557566"/>
              <a:gd name="connsiteY6" fmla="*/ 449566 h 557566"/>
              <a:gd name="connsiteX7" fmla="*/ 0 w 557566"/>
              <a:gd name="connsiteY7" fmla="*/ 108000 h 557566"/>
              <a:gd name="connsiteX8" fmla="*/ 108000 w 557566"/>
              <a:gd name="connsiteY8" fmla="*/ 0 h 55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566" h="557566">
                <a:moveTo>
                  <a:pt x="108000" y="0"/>
                </a:moveTo>
                <a:lnTo>
                  <a:pt x="449565" y="0"/>
                </a:lnTo>
                <a:cubicBezTo>
                  <a:pt x="509182" y="0"/>
                  <a:pt x="557566" y="48384"/>
                  <a:pt x="557566" y="108000"/>
                </a:cubicBezTo>
                <a:lnTo>
                  <a:pt x="557566" y="449566"/>
                </a:lnTo>
                <a:cubicBezTo>
                  <a:pt x="557566" y="509182"/>
                  <a:pt x="509182" y="557566"/>
                  <a:pt x="449565" y="557566"/>
                </a:cubicBezTo>
                <a:lnTo>
                  <a:pt x="108000" y="557566"/>
                </a:lnTo>
                <a:cubicBezTo>
                  <a:pt x="48384" y="557566"/>
                  <a:pt x="0" y="509182"/>
                  <a:pt x="0" y="449566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83" name="矩形 28"/>
          <p:cNvSpPr/>
          <p:nvPr/>
        </p:nvSpPr>
        <p:spPr>
          <a:xfrm>
            <a:off x="7001810" y="2657231"/>
            <a:ext cx="557566" cy="557566"/>
          </a:xfrm>
          <a:custGeom>
            <a:avLst/>
            <a:gdLst>
              <a:gd name="connsiteX0" fmla="*/ 108000 w 557566"/>
              <a:gd name="connsiteY0" fmla="*/ 0 h 557566"/>
              <a:gd name="connsiteX1" fmla="*/ 449565 w 557566"/>
              <a:gd name="connsiteY1" fmla="*/ 0 h 557566"/>
              <a:gd name="connsiteX2" fmla="*/ 557566 w 557566"/>
              <a:gd name="connsiteY2" fmla="*/ 108000 h 557566"/>
              <a:gd name="connsiteX3" fmla="*/ 557566 w 557566"/>
              <a:gd name="connsiteY3" fmla="*/ 449566 h 557566"/>
              <a:gd name="connsiteX4" fmla="*/ 449565 w 557566"/>
              <a:gd name="connsiteY4" fmla="*/ 557566 h 557566"/>
              <a:gd name="connsiteX5" fmla="*/ 108000 w 557566"/>
              <a:gd name="connsiteY5" fmla="*/ 557566 h 557566"/>
              <a:gd name="connsiteX6" fmla="*/ 0 w 557566"/>
              <a:gd name="connsiteY6" fmla="*/ 449566 h 557566"/>
              <a:gd name="connsiteX7" fmla="*/ 0 w 557566"/>
              <a:gd name="connsiteY7" fmla="*/ 108000 h 557566"/>
              <a:gd name="connsiteX8" fmla="*/ 108000 w 557566"/>
              <a:gd name="connsiteY8" fmla="*/ 0 h 55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566" h="557566">
                <a:moveTo>
                  <a:pt x="108000" y="0"/>
                </a:moveTo>
                <a:lnTo>
                  <a:pt x="449565" y="0"/>
                </a:lnTo>
                <a:cubicBezTo>
                  <a:pt x="509182" y="0"/>
                  <a:pt x="557566" y="48384"/>
                  <a:pt x="557566" y="108000"/>
                </a:cubicBezTo>
                <a:lnTo>
                  <a:pt x="557566" y="449566"/>
                </a:lnTo>
                <a:cubicBezTo>
                  <a:pt x="557566" y="509182"/>
                  <a:pt x="509182" y="557566"/>
                  <a:pt x="449565" y="557566"/>
                </a:cubicBezTo>
                <a:lnTo>
                  <a:pt x="108000" y="557566"/>
                </a:lnTo>
                <a:cubicBezTo>
                  <a:pt x="48384" y="557566"/>
                  <a:pt x="0" y="509182"/>
                  <a:pt x="0" y="449566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84" name="矩形 29"/>
          <p:cNvSpPr/>
          <p:nvPr/>
        </p:nvSpPr>
        <p:spPr>
          <a:xfrm>
            <a:off x="7001810" y="3386029"/>
            <a:ext cx="557566" cy="557566"/>
          </a:xfrm>
          <a:custGeom>
            <a:avLst/>
            <a:gdLst>
              <a:gd name="connsiteX0" fmla="*/ 108000 w 557566"/>
              <a:gd name="connsiteY0" fmla="*/ 0 h 557566"/>
              <a:gd name="connsiteX1" fmla="*/ 449565 w 557566"/>
              <a:gd name="connsiteY1" fmla="*/ 0 h 557566"/>
              <a:gd name="connsiteX2" fmla="*/ 557566 w 557566"/>
              <a:gd name="connsiteY2" fmla="*/ 108000 h 557566"/>
              <a:gd name="connsiteX3" fmla="*/ 557566 w 557566"/>
              <a:gd name="connsiteY3" fmla="*/ 449566 h 557566"/>
              <a:gd name="connsiteX4" fmla="*/ 449565 w 557566"/>
              <a:gd name="connsiteY4" fmla="*/ 557566 h 557566"/>
              <a:gd name="connsiteX5" fmla="*/ 108000 w 557566"/>
              <a:gd name="connsiteY5" fmla="*/ 557566 h 557566"/>
              <a:gd name="connsiteX6" fmla="*/ 0 w 557566"/>
              <a:gd name="connsiteY6" fmla="*/ 449566 h 557566"/>
              <a:gd name="connsiteX7" fmla="*/ 0 w 557566"/>
              <a:gd name="connsiteY7" fmla="*/ 108000 h 557566"/>
              <a:gd name="connsiteX8" fmla="*/ 108000 w 557566"/>
              <a:gd name="connsiteY8" fmla="*/ 0 h 55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566" h="557566">
                <a:moveTo>
                  <a:pt x="108000" y="0"/>
                </a:moveTo>
                <a:lnTo>
                  <a:pt x="449565" y="0"/>
                </a:lnTo>
                <a:cubicBezTo>
                  <a:pt x="509182" y="0"/>
                  <a:pt x="557566" y="48384"/>
                  <a:pt x="557566" y="108000"/>
                </a:cubicBezTo>
                <a:lnTo>
                  <a:pt x="557566" y="449566"/>
                </a:lnTo>
                <a:cubicBezTo>
                  <a:pt x="557566" y="509182"/>
                  <a:pt x="509182" y="557566"/>
                  <a:pt x="449565" y="557566"/>
                </a:cubicBezTo>
                <a:lnTo>
                  <a:pt x="108000" y="557566"/>
                </a:lnTo>
                <a:cubicBezTo>
                  <a:pt x="48384" y="557566"/>
                  <a:pt x="0" y="509182"/>
                  <a:pt x="0" y="449566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pic>
        <p:nvPicPr>
          <p:cNvPr id="132" name="图片 131"/>
          <p:cNvPicPr>
            <a:picLocks noChangeAspect="1"/>
          </p:cNvPicPr>
          <p:nvPr/>
        </p:nvPicPr>
        <p:blipFill>
          <a:blip r:embed="rId5"/>
          <a:srcRect r="41506"/>
          <a:stretch>
            <a:fillRect/>
          </a:stretch>
        </p:blipFill>
        <p:spPr>
          <a:xfrm>
            <a:off x="523240" y="1928495"/>
            <a:ext cx="2084070" cy="1979295"/>
          </a:xfrm>
          <a:prstGeom prst="rect">
            <a:avLst/>
          </a:prstGeom>
        </p:spPr>
      </p:pic>
      <p:sp>
        <p:nvSpPr>
          <p:cNvPr id="133" name="文本框 132"/>
          <p:cNvSpPr txBox="1"/>
          <p:nvPr/>
        </p:nvSpPr>
        <p:spPr>
          <a:xfrm>
            <a:off x="7080885" y="2007870"/>
            <a:ext cx="47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CI</a:t>
            </a:r>
            <a:endParaRPr lang="zh-CN" altLang="en-US"/>
          </a:p>
        </p:txBody>
      </p:sp>
      <p:sp>
        <p:nvSpPr>
          <p:cNvPr id="134" name="文本框 133"/>
          <p:cNvSpPr txBox="1"/>
          <p:nvPr/>
        </p:nvSpPr>
        <p:spPr>
          <a:xfrm>
            <a:off x="7014210" y="2743200"/>
            <a:ext cx="628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C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D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7042785" y="3472180"/>
            <a:ext cx="628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C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D</a:t>
            </a:r>
          </a:p>
        </p:txBody>
      </p:sp>
      <p:sp>
        <p:nvSpPr>
          <p:cNvPr id="136" name="文本框 135"/>
          <p:cNvSpPr txBox="1"/>
          <p:nvPr/>
        </p:nvSpPr>
        <p:spPr>
          <a:xfrm>
            <a:off x="3144520" y="1882775"/>
            <a:ext cx="1516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2"/>
                </a:solidFill>
              </a:rPr>
              <a:t>概念：</a:t>
            </a:r>
          </a:p>
        </p:txBody>
      </p:sp>
      <p:sp>
        <p:nvSpPr>
          <p:cNvPr id="158" name="矩形 27"/>
          <p:cNvSpPr/>
          <p:nvPr/>
        </p:nvSpPr>
        <p:spPr>
          <a:xfrm>
            <a:off x="4103670" y="4406838"/>
            <a:ext cx="557566" cy="557566"/>
          </a:xfrm>
          <a:custGeom>
            <a:avLst/>
            <a:gdLst>
              <a:gd name="connsiteX0" fmla="*/ 108000 w 557566"/>
              <a:gd name="connsiteY0" fmla="*/ 0 h 557566"/>
              <a:gd name="connsiteX1" fmla="*/ 449565 w 557566"/>
              <a:gd name="connsiteY1" fmla="*/ 0 h 557566"/>
              <a:gd name="connsiteX2" fmla="*/ 557566 w 557566"/>
              <a:gd name="connsiteY2" fmla="*/ 108000 h 557566"/>
              <a:gd name="connsiteX3" fmla="*/ 557566 w 557566"/>
              <a:gd name="connsiteY3" fmla="*/ 449566 h 557566"/>
              <a:gd name="connsiteX4" fmla="*/ 449565 w 557566"/>
              <a:gd name="connsiteY4" fmla="*/ 557566 h 557566"/>
              <a:gd name="connsiteX5" fmla="*/ 108000 w 557566"/>
              <a:gd name="connsiteY5" fmla="*/ 557566 h 557566"/>
              <a:gd name="connsiteX6" fmla="*/ 0 w 557566"/>
              <a:gd name="connsiteY6" fmla="*/ 449566 h 557566"/>
              <a:gd name="connsiteX7" fmla="*/ 0 w 557566"/>
              <a:gd name="connsiteY7" fmla="*/ 108000 h 557566"/>
              <a:gd name="connsiteX8" fmla="*/ 108000 w 557566"/>
              <a:gd name="connsiteY8" fmla="*/ 0 h 55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566" h="557566">
                <a:moveTo>
                  <a:pt x="108000" y="0"/>
                </a:moveTo>
                <a:lnTo>
                  <a:pt x="449565" y="0"/>
                </a:lnTo>
                <a:cubicBezTo>
                  <a:pt x="509182" y="0"/>
                  <a:pt x="557566" y="48384"/>
                  <a:pt x="557566" y="108000"/>
                </a:cubicBezTo>
                <a:lnTo>
                  <a:pt x="557566" y="449566"/>
                </a:lnTo>
                <a:cubicBezTo>
                  <a:pt x="557566" y="509182"/>
                  <a:pt x="509182" y="557566"/>
                  <a:pt x="449565" y="557566"/>
                </a:cubicBezTo>
                <a:lnTo>
                  <a:pt x="108000" y="557566"/>
                </a:lnTo>
                <a:cubicBezTo>
                  <a:pt x="48384" y="557566"/>
                  <a:pt x="0" y="509182"/>
                  <a:pt x="0" y="449566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59" name="矩形 28"/>
          <p:cNvSpPr/>
          <p:nvPr/>
        </p:nvSpPr>
        <p:spPr>
          <a:xfrm>
            <a:off x="6444280" y="4392686"/>
            <a:ext cx="557566" cy="557566"/>
          </a:xfrm>
          <a:custGeom>
            <a:avLst/>
            <a:gdLst>
              <a:gd name="connsiteX0" fmla="*/ 108000 w 557566"/>
              <a:gd name="connsiteY0" fmla="*/ 0 h 557566"/>
              <a:gd name="connsiteX1" fmla="*/ 449565 w 557566"/>
              <a:gd name="connsiteY1" fmla="*/ 0 h 557566"/>
              <a:gd name="connsiteX2" fmla="*/ 557566 w 557566"/>
              <a:gd name="connsiteY2" fmla="*/ 108000 h 557566"/>
              <a:gd name="connsiteX3" fmla="*/ 557566 w 557566"/>
              <a:gd name="connsiteY3" fmla="*/ 449566 h 557566"/>
              <a:gd name="connsiteX4" fmla="*/ 449565 w 557566"/>
              <a:gd name="connsiteY4" fmla="*/ 557566 h 557566"/>
              <a:gd name="connsiteX5" fmla="*/ 108000 w 557566"/>
              <a:gd name="connsiteY5" fmla="*/ 557566 h 557566"/>
              <a:gd name="connsiteX6" fmla="*/ 0 w 557566"/>
              <a:gd name="connsiteY6" fmla="*/ 449566 h 557566"/>
              <a:gd name="connsiteX7" fmla="*/ 0 w 557566"/>
              <a:gd name="connsiteY7" fmla="*/ 108000 h 557566"/>
              <a:gd name="connsiteX8" fmla="*/ 108000 w 557566"/>
              <a:gd name="connsiteY8" fmla="*/ 0 h 55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566" h="557566">
                <a:moveTo>
                  <a:pt x="108000" y="0"/>
                </a:moveTo>
                <a:lnTo>
                  <a:pt x="449565" y="0"/>
                </a:lnTo>
                <a:cubicBezTo>
                  <a:pt x="509182" y="0"/>
                  <a:pt x="557566" y="48384"/>
                  <a:pt x="557566" y="108000"/>
                </a:cubicBezTo>
                <a:lnTo>
                  <a:pt x="557566" y="449566"/>
                </a:lnTo>
                <a:cubicBezTo>
                  <a:pt x="557566" y="509182"/>
                  <a:pt x="509182" y="557566"/>
                  <a:pt x="449565" y="557566"/>
                </a:cubicBezTo>
                <a:lnTo>
                  <a:pt x="108000" y="557566"/>
                </a:lnTo>
                <a:cubicBezTo>
                  <a:pt x="48384" y="557566"/>
                  <a:pt x="0" y="509182"/>
                  <a:pt x="0" y="449566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60" name="矩形 29"/>
          <p:cNvSpPr/>
          <p:nvPr/>
        </p:nvSpPr>
        <p:spPr>
          <a:xfrm>
            <a:off x="8398810" y="4393139"/>
            <a:ext cx="557566" cy="557566"/>
          </a:xfrm>
          <a:custGeom>
            <a:avLst/>
            <a:gdLst>
              <a:gd name="connsiteX0" fmla="*/ 108000 w 557566"/>
              <a:gd name="connsiteY0" fmla="*/ 0 h 557566"/>
              <a:gd name="connsiteX1" fmla="*/ 449565 w 557566"/>
              <a:gd name="connsiteY1" fmla="*/ 0 h 557566"/>
              <a:gd name="connsiteX2" fmla="*/ 557566 w 557566"/>
              <a:gd name="connsiteY2" fmla="*/ 108000 h 557566"/>
              <a:gd name="connsiteX3" fmla="*/ 557566 w 557566"/>
              <a:gd name="connsiteY3" fmla="*/ 449566 h 557566"/>
              <a:gd name="connsiteX4" fmla="*/ 449565 w 557566"/>
              <a:gd name="connsiteY4" fmla="*/ 557566 h 557566"/>
              <a:gd name="connsiteX5" fmla="*/ 108000 w 557566"/>
              <a:gd name="connsiteY5" fmla="*/ 557566 h 557566"/>
              <a:gd name="connsiteX6" fmla="*/ 0 w 557566"/>
              <a:gd name="connsiteY6" fmla="*/ 449566 h 557566"/>
              <a:gd name="connsiteX7" fmla="*/ 0 w 557566"/>
              <a:gd name="connsiteY7" fmla="*/ 108000 h 557566"/>
              <a:gd name="connsiteX8" fmla="*/ 108000 w 557566"/>
              <a:gd name="connsiteY8" fmla="*/ 0 h 55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566" h="557566">
                <a:moveTo>
                  <a:pt x="108000" y="0"/>
                </a:moveTo>
                <a:lnTo>
                  <a:pt x="449565" y="0"/>
                </a:lnTo>
                <a:cubicBezTo>
                  <a:pt x="509182" y="0"/>
                  <a:pt x="557566" y="48384"/>
                  <a:pt x="557566" y="108000"/>
                </a:cubicBezTo>
                <a:lnTo>
                  <a:pt x="557566" y="449566"/>
                </a:lnTo>
                <a:cubicBezTo>
                  <a:pt x="557566" y="509182"/>
                  <a:pt x="509182" y="557566"/>
                  <a:pt x="449565" y="557566"/>
                </a:cubicBezTo>
                <a:lnTo>
                  <a:pt x="108000" y="557566"/>
                </a:lnTo>
                <a:cubicBezTo>
                  <a:pt x="48384" y="557566"/>
                  <a:pt x="0" y="509182"/>
                  <a:pt x="0" y="449566"/>
                </a:cubicBezTo>
                <a:lnTo>
                  <a:pt x="0" y="108000"/>
                </a:lnTo>
                <a:cubicBezTo>
                  <a:pt x="0" y="48384"/>
                  <a:pt x="48384" y="0"/>
                  <a:pt x="10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4182745" y="4486275"/>
            <a:ext cx="47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CI</a:t>
            </a:r>
            <a:endParaRPr lang="zh-CN" altLang="en-US"/>
          </a:p>
        </p:txBody>
      </p:sp>
      <p:sp>
        <p:nvSpPr>
          <p:cNvPr id="162" name="文本框 161"/>
          <p:cNvSpPr txBox="1"/>
          <p:nvPr/>
        </p:nvSpPr>
        <p:spPr>
          <a:xfrm>
            <a:off x="6456680" y="4478655"/>
            <a:ext cx="628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C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D</a:t>
            </a:r>
          </a:p>
        </p:txBody>
      </p:sp>
      <p:sp>
        <p:nvSpPr>
          <p:cNvPr id="163" name="文本框 162"/>
          <p:cNvSpPr txBox="1"/>
          <p:nvPr/>
        </p:nvSpPr>
        <p:spPr>
          <a:xfrm>
            <a:off x="8439785" y="4479290"/>
            <a:ext cx="628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C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sym typeface="+mn-ea"/>
              </a:rPr>
              <a:t>D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图片 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5" y="3799205"/>
            <a:ext cx="6984365" cy="290004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8400" y="551250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b="0" spc="0" noProof="0" dirty="0">
                <a:ln>
                  <a:noFill/>
                </a:ln>
                <a:effectLst/>
                <a:uLnTx/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+mn-ea"/>
              </a:rPr>
              <a:t>1. CI/CD</a:t>
            </a:r>
            <a:r>
              <a:rPr lang="zh-CN" altLang="en-US" b="0" spc="0" noProof="0" dirty="0">
                <a:ln>
                  <a:noFill/>
                </a:ln>
                <a:effectLst/>
                <a:uLnTx/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+mn-ea"/>
              </a:rPr>
              <a:t>中的容器技术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/>
          <a:srcRect l="43924"/>
          <a:stretch>
            <a:fillRect/>
          </a:stretch>
        </p:blipFill>
        <p:spPr>
          <a:xfrm>
            <a:off x="1010285" y="1805940"/>
            <a:ext cx="3832860" cy="15011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985" y="2007870"/>
            <a:ext cx="1800225" cy="1133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7120" y="1919605"/>
            <a:ext cx="1164590" cy="12128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597616" y="1304495"/>
            <a:ext cx="317436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Repository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容器仓库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555296" y="1313524"/>
            <a:ext cx="262128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容器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集群管理平台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30210" y="3795395"/>
            <a:ext cx="40265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0A11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容器仓库：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0A11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存储容器化应用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F0A11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0A11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容器集群管理平台：</a:t>
            </a:r>
            <a:r>
              <a:rPr lang="en-US" altLang="zh-CN" sz="2000" dirty="0">
                <a:solidFill>
                  <a:srgbClr val="F0A11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endParaRPr lang="zh-CN" altLang="en-US" sz="2000" dirty="0">
              <a:solidFill>
                <a:srgbClr val="F0A114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0A11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管理及调度向客户提供的应用服务</a:t>
            </a:r>
          </a:p>
        </p:txBody>
      </p:sp>
      <p:sp>
        <p:nvSpPr>
          <p:cNvPr id="13" name="标题 3"/>
          <p:cNvSpPr>
            <a:spLocks noGrp="1"/>
          </p:cNvSpPr>
          <p:nvPr/>
        </p:nvSpPr>
        <p:spPr>
          <a:xfrm>
            <a:off x="803275" y="1100455"/>
            <a:ext cx="3970020" cy="705485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0" spc="0" noProof="0" dirty="0">
                <a:ln>
                  <a:noFill/>
                </a:ln>
                <a:effectLst/>
                <a:uLnTx/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+mn-ea"/>
              </a:rPr>
              <a:t>在持续交付和持续部署中：</a:t>
            </a:r>
          </a:p>
        </p:txBody>
      </p:sp>
      <p:sp>
        <p:nvSpPr>
          <p:cNvPr id="14" name="标题 3"/>
          <p:cNvSpPr>
            <a:spLocks noGrp="1"/>
          </p:cNvSpPr>
          <p:nvPr/>
        </p:nvSpPr>
        <p:spPr>
          <a:xfrm>
            <a:off x="733425" y="3307080"/>
            <a:ext cx="4109720" cy="705485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0" spc="0" noProof="0" dirty="0">
                <a:ln>
                  <a:noFill/>
                </a:ln>
                <a:effectLst/>
                <a:uLnTx/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+mn-ea"/>
              </a:rPr>
              <a:t>CI/CD Pipeline</a:t>
            </a:r>
            <a:r>
              <a:rPr lang="zh-CN" altLang="en-US" sz="2000" b="0" spc="0" noProof="0" dirty="0">
                <a:ln>
                  <a:noFill/>
                </a:ln>
                <a:effectLst/>
                <a:uLnTx/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+mn-ea"/>
              </a:rPr>
              <a:t>使用技术的示例：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  <p:bldP spid="19" grpId="1"/>
      <p:bldP spid="10" grpId="0"/>
      <p:bldP spid="10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3"/>
          <p:cNvSpPr/>
          <p:nvPr/>
        </p:nvSpPr>
        <p:spPr>
          <a:xfrm>
            <a:off x="-3810" y="2250150"/>
            <a:ext cx="6096000" cy="473739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273755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b="0" spc="0" noProof="0" dirty="0">
                <a:ln>
                  <a:noFill/>
                </a:ln>
                <a:effectLst/>
                <a:uLnTx/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+mn-ea"/>
              </a:rPr>
              <a:t>2. </a:t>
            </a:r>
            <a:r>
              <a:rPr lang="zh-CN" altLang="en-US" b="0" spc="0" noProof="0" dirty="0">
                <a:ln>
                  <a:noFill/>
                </a:ln>
                <a:effectLst/>
                <a:uLnTx/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+mn-ea"/>
              </a:rPr>
              <a:t>云原生的容器综合使用</a:t>
            </a:r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6092191" y="2237980"/>
            <a:ext cx="6096000" cy="47373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9581" y="3723862"/>
            <a:ext cx="498972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>
                <a:solidFill>
                  <a:srgbClr val="F0A11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Cloud表示应用程序位于云中，而不是传统的数据中心</a:t>
            </a:r>
            <a:r>
              <a:rPr lang="zh-CN" altLang="en-US" sz="2400" dirty="0">
                <a:solidFill>
                  <a:srgbClr val="F0A114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25005" y="3256915"/>
            <a:ext cx="44278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6254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Native表示应用程序从设计之初即考虑到云的环境</a:t>
            </a:r>
            <a:r>
              <a:rPr lang="zh-CN" altLang="en-US" sz="2400" dirty="0">
                <a:solidFill>
                  <a:srgbClr val="06254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。</a:t>
            </a:r>
            <a:endParaRPr lang="en-US" altLang="zh-CN" sz="2400" dirty="0">
              <a:solidFill>
                <a:srgbClr val="06254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6254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原生为云而设计，在云上以最佳姿势运行，充分利用和发挥云平台的弹性+分布式优势</a:t>
            </a:r>
            <a:r>
              <a:rPr lang="zh-CN" altLang="en-US" sz="2400" dirty="0">
                <a:solidFill>
                  <a:srgbClr val="06254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。</a:t>
            </a: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3"/>
          <a:srcRect l="7401" r="12162"/>
          <a:stretch>
            <a:fillRect/>
          </a:stretch>
        </p:blipFill>
        <p:spPr>
          <a:xfrm>
            <a:off x="9632315" y="217805"/>
            <a:ext cx="2173605" cy="16960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5052" y="1519797"/>
            <a:ext cx="556958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CLOUD NATIVE = CLOUD + NATIVE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8010" y="2520315"/>
            <a:ext cx="15932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dirty="0">
                <a:solidFill>
                  <a:srgbClr val="F0A114"/>
                </a:solidFill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CLOUD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65265" y="2484755"/>
            <a:ext cx="15932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NATIVE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55052" y="979412"/>
            <a:ext cx="704088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定义：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云原生是一种构建和运行应用程序的方法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rcRect l="903"/>
          <a:stretch>
            <a:fillRect/>
          </a:stretch>
        </p:blipFill>
        <p:spPr>
          <a:xfrm>
            <a:off x="4498923" y="454977"/>
            <a:ext cx="6597015" cy="3940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0" spc="0" noProof="0" dirty="0">
                <a:ln>
                  <a:noFill/>
                </a:ln>
                <a:effectLst/>
                <a:uLnTx/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+mn-ea"/>
              </a:rPr>
              <a:t>2. </a:t>
            </a:r>
            <a:r>
              <a:rPr lang="zh-CN" altLang="en-US" b="0" spc="0" noProof="0" dirty="0">
                <a:ln>
                  <a:noFill/>
                </a:ln>
                <a:effectLst/>
                <a:uLnTx/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+mn-ea"/>
              </a:rPr>
              <a:t>云原生的容器综合使用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913765" y="5410200"/>
            <a:ext cx="6434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云原生的开发方式采用</a:t>
            </a:r>
            <a:r>
              <a:rPr lang="zh-CN" alt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开源堆栈（K</a:t>
            </a:r>
            <a:r>
              <a:rPr lang="en-US" alt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8s</a:t>
            </a:r>
            <a:r>
              <a:rPr lang="zh-CN" alt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+Docker）进行容器化</a:t>
            </a:r>
          </a:p>
          <a:p>
            <a:pPr algn="l"/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基于微服务架构提高灵活性和可维护性</a:t>
            </a:r>
          </a:p>
          <a:p>
            <a:pPr algn="l"/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借助敏捷方法、DevOps支持持续迭代和运维自动化</a:t>
            </a:r>
          </a:p>
          <a:p>
            <a:pPr algn="l"/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利用云平台设施实现</a:t>
            </a:r>
            <a:r>
              <a:rPr lang="zh-CN" alt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弹性伸缩、动态调度、优化资源利用率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0090" y="4730115"/>
            <a:ext cx="303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云原生的开发方式：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20090" y="1964690"/>
            <a:ext cx="303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云原生的四要素：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0090" y="3134995"/>
            <a:ext cx="303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容器技术的体现：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65" y="3870325"/>
            <a:ext cx="1047750" cy="638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510" y="3893185"/>
            <a:ext cx="1028700" cy="6000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4" grpId="1"/>
      <p:bldP spid="3" grpId="0"/>
      <p:bldP spid="3" grpId="1"/>
      <p:bldP spid="6" grpId="0"/>
      <p:bldP spid="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容器技术的前景展望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以 Kubernetes 为代表的容器技术，已成为</a:t>
            </a:r>
            <a:r>
              <a:rPr lang="zh-CN" altLang="en-US" b="1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云计算的新界面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重构（Refactor）云计算，加速分布式云管理</a:t>
            </a:r>
          </a:p>
          <a:p>
            <a:r>
              <a: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围绕云原生应用的</a:t>
            </a:r>
            <a:r>
              <a:rPr lang="zh-CN" altLang="en-US" b="1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高度自动化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应用部署运维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，风险防控</a:t>
            </a:r>
            <a:endParaRPr lang="zh-CN" altLang="en-US" sz="16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边缘计算云原生</a:t>
            </a:r>
            <a:r>
              <a: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，即云原生与边缘计算相融合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云边一体</a:t>
            </a:r>
            <a:r>
              <a:rPr lang="en-US" altLang="zh-CN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”</a:t>
            </a:r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云原生驱动数据变革</a:t>
            </a:r>
            <a:r>
              <a: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是新主题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Kubernetes再拓展（精细调度、弹性数据任务等）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3"/>
          <p:cNvSpPr/>
          <p:nvPr/>
        </p:nvSpPr>
        <p:spPr>
          <a:xfrm>
            <a:off x="-635" y="-635"/>
            <a:ext cx="12192635" cy="68586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12" name="矩形 111" hidden="1"/>
          <p:cNvSpPr/>
          <p:nvPr/>
        </p:nvSpPr>
        <p:spPr>
          <a:xfrm>
            <a:off x="5205046" y="0"/>
            <a:ext cx="6986954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8883" y="2413754"/>
            <a:ext cx="3535680" cy="11068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谢谢大家</a:t>
            </a:r>
          </a:p>
        </p:txBody>
      </p:sp>
      <p:sp>
        <p:nvSpPr>
          <p:cNvPr id="2" name="矩形 1" hidden="1"/>
          <p:cNvSpPr/>
          <p:nvPr/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37" name="矩形 136" hidden="1"/>
          <p:cNvSpPr/>
          <p:nvPr/>
        </p:nvSpPr>
        <p:spPr>
          <a:xfrm>
            <a:off x="5712000" y="0"/>
            <a:ext cx="6480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1" name="任意多边形: 形状 350"/>
          <p:cNvSpPr/>
          <p:nvPr/>
        </p:nvSpPr>
        <p:spPr>
          <a:xfrm>
            <a:off x="5845994" y="1313820"/>
            <a:ext cx="1919902" cy="1919902"/>
          </a:xfrm>
          <a:custGeom>
            <a:avLst/>
            <a:gdLst>
              <a:gd name="connsiteX0" fmla="*/ 1706392 w 1919902"/>
              <a:gd name="connsiteY0" fmla="*/ 0 h 1919902"/>
              <a:gd name="connsiteX1" fmla="*/ 213563 w 1919902"/>
              <a:gd name="connsiteY1" fmla="*/ 0 h 1919902"/>
              <a:gd name="connsiteX2" fmla="*/ 0 w 1919902"/>
              <a:gd name="connsiteY2" fmla="*/ 213563 h 1919902"/>
              <a:gd name="connsiteX3" fmla="*/ 0 w 1919902"/>
              <a:gd name="connsiteY3" fmla="*/ 1706340 h 1919902"/>
              <a:gd name="connsiteX4" fmla="*/ 213563 w 1919902"/>
              <a:gd name="connsiteY4" fmla="*/ 1919903 h 1919902"/>
              <a:gd name="connsiteX5" fmla="*/ 1706340 w 1919902"/>
              <a:gd name="connsiteY5" fmla="*/ 1919903 h 1919902"/>
              <a:gd name="connsiteX6" fmla="*/ 1919903 w 1919902"/>
              <a:gd name="connsiteY6" fmla="*/ 1706340 h 1919902"/>
              <a:gd name="connsiteX7" fmla="*/ 1919903 w 1919902"/>
              <a:gd name="connsiteY7" fmla="*/ 213510 h 1919902"/>
              <a:gd name="connsiteX8" fmla="*/ 1706392 w 1919902"/>
              <a:gd name="connsiteY8" fmla="*/ 0 h 191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902" h="1919902">
                <a:moveTo>
                  <a:pt x="1706392" y="0"/>
                </a:moveTo>
                <a:lnTo>
                  <a:pt x="213563" y="0"/>
                </a:lnTo>
                <a:cubicBezTo>
                  <a:pt x="95604" y="0"/>
                  <a:pt x="0" y="95604"/>
                  <a:pt x="0" y="213563"/>
                </a:cubicBezTo>
                <a:lnTo>
                  <a:pt x="0" y="1706340"/>
                </a:lnTo>
                <a:cubicBezTo>
                  <a:pt x="0" y="1824299"/>
                  <a:pt x="95604" y="1919903"/>
                  <a:pt x="213563" y="1919903"/>
                </a:cubicBezTo>
                <a:lnTo>
                  <a:pt x="1706340" y="1919903"/>
                </a:lnTo>
                <a:cubicBezTo>
                  <a:pt x="1824246" y="1919903"/>
                  <a:pt x="1919903" y="1824299"/>
                  <a:pt x="1919903" y="1706340"/>
                </a:cubicBezTo>
                <a:lnTo>
                  <a:pt x="1919903" y="213510"/>
                </a:lnTo>
                <a:cubicBezTo>
                  <a:pt x="1919903" y="95604"/>
                  <a:pt x="1824299" y="0"/>
                  <a:pt x="1706392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30000"/>
                </a:srgbClr>
              </a:gs>
              <a:gs pos="100000">
                <a:srgbClr val="142B50">
                  <a:alpha val="5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2" name="任意多边形: 形状 351"/>
          <p:cNvSpPr/>
          <p:nvPr/>
        </p:nvSpPr>
        <p:spPr>
          <a:xfrm>
            <a:off x="6361537" y="2796608"/>
            <a:ext cx="888869" cy="43917"/>
          </a:xfrm>
          <a:custGeom>
            <a:avLst/>
            <a:gdLst>
              <a:gd name="connsiteX0" fmla="*/ 0 w 888869"/>
              <a:gd name="connsiteY0" fmla="*/ 0 h 43917"/>
              <a:gd name="connsiteX1" fmla="*/ 888869 w 888869"/>
              <a:gd name="connsiteY1" fmla="*/ 0 h 43917"/>
              <a:gd name="connsiteX2" fmla="*/ 888869 w 888869"/>
              <a:gd name="connsiteY2" fmla="*/ 43918 h 43917"/>
              <a:gd name="connsiteX3" fmla="*/ 0 w 888869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869" h="43917">
                <a:moveTo>
                  <a:pt x="0" y="0"/>
                </a:moveTo>
                <a:lnTo>
                  <a:pt x="888869" y="0"/>
                </a:lnTo>
                <a:lnTo>
                  <a:pt x="888869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3" name="任意多边形: 形状 352"/>
          <p:cNvSpPr/>
          <p:nvPr/>
        </p:nvSpPr>
        <p:spPr>
          <a:xfrm>
            <a:off x="6487424" y="2934967"/>
            <a:ext cx="637096" cy="43917"/>
          </a:xfrm>
          <a:custGeom>
            <a:avLst/>
            <a:gdLst>
              <a:gd name="connsiteX0" fmla="*/ 0 w 637096"/>
              <a:gd name="connsiteY0" fmla="*/ 0 h 43917"/>
              <a:gd name="connsiteX1" fmla="*/ 637096 w 637096"/>
              <a:gd name="connsiteY1" fmla="*/ 0 h 43917"/>
              <a:gd name="connsiteX2" fmla="*/ 637096 w 637096"/>
              <a:gd name="connsiteY2" fmla="*/ 43918 h 43917"/>
              <a:gd name="connsiteX3" fmla="*/ 0 w 637096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096" h="43917">
                <a:moveTo>
                  <a:pt x="0" y="0"/>
                </a:moveTo>
                <a:lnTo>
                  <a:pt x="637096" y="0"/>
                </a:lnTo>
                <a:lnTo>
                  <a:pt x="637096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4" name="任意多边形: 形状 353"/>
          <p:cNvSpPr/>
          <p:nvPr/>
        </p:nvSpPr>
        <p:spPr>
          <a:xfrm>
            <a:off x="8081723" y="1979666"/>
            <a:ext cx="2627605" cy="3084168"/>
          </a:xfrm>
          <a:custGeom>
            <a:avLst/>
            <a:gdLst>
              <a:gd name="connsiteX0" fmla="*/ 2376044 w 2627605"/>
              <a:gd name="connsiteY0" fmla="*/ 0 h 3084168"/>
              <a:gd name="connsiteX1" fmla="*/ 251615 w 2627605"/>
              <a:gd name="connsiteY1" fmla="*/ 0 h 3084168"/>
              <a:gd name="connsiteX2" fmla="*/ 0 w 2627605"/>
              <a:gd name="connsiteY2" fmla="*/ 251562 h 3084168"/>
              <a:gd name="connsiteX3" fmla="*/ 0 w 2627605"/>
              <a:gd name="connsiteY3" fmla="*/ 2832607 h 3084168"/>
              <a:gd name="connsiteX4" fmla="*/ 251615 w 2627605"/>
              <a:gd name="connsiteY4" fmla="*/ 3084169 h 3084168"/>
              <a:gd name="connsiteX5" fmla="*/ 2376044 w 2627605"/>
              <a:gd name="connsiteY5" fmla="*/ 3084169 h 3084168"/>
              <a:gd name="connsiteX6" fmla="*/ 2627605 w 2627605"/>
              <a:gd name="connsiteY6" fmla="*/ 2832607 h 3084168"/>
              <a:gd name="connsiteX7" fmla="*/ 2627605 w 2627605"/>
              <a:gd name="connsiteY7" fmla="*/ 251562 h 3084168"/>
              <a:gd name="connsiteX8" fmla="*/ 2376044 w 2627605"/>
              <a:gd name="connsiteY8" fmla="*/ 0 h 308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7605" h="3084168">
                <a:moveTo>
                  <a:pt x="2376044" y="0"/>
                </a:moveTo>
                <a:lnTo>
                  <a:pt x="251615" y="0"/>
                </a:lnTo>
                <a:cubicBezTo>
                  <a:pt x="112674" y="0"/>
                  <a:pt x="0" y="112621"/>
                  <a:pt x="0" y="251562"/>
                </a:cubicBezTo>
                <a:lnTo>
                  <a:pt x="0" y="2832607"/>
                </a:lnTo>
                <a:cubicBezTo>
                  <a:pt x="0" y="2971547"/>
                  <a:pt x="112621" y="3084169"/>
                  <a:pt x="251615" y="3084169"/>
                </a:cubicBezTo>
                <a:lnTo>
                  <a:pt x="2376044" y="3084169"/>
                </a:lnTo>
                <a:cubicBezTo>
                  <a:pt x="2514984" y="3084169"/>
                  <a:pt x="2627605" y="2971547"/>
                  <a:pt x="2627605" y="2832607"/>
                </a:cubicBezTo>
                <a:lnTo>
                  <a:pt x="2627605" y="251562"/>
                </a:lnTo>
                <a:cubicBezTo>
                  <a:pt x="2627605" y="112621"/>
                  <a:pt x="2514984" y="0"/>
                  <a:pt x="2376044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70000"/>
                </a:srgbClr>
              </a:gs>
              <a:gs pos="100000">
                <a:srgbClr val="142B50">
                  <a:alpha val="7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5" name="任意多边形: 形状 354"/>
          <p:cNvSpPr/>
          <p:nvPr/>
        </p:nvSpPr>
        <p:spPr>
          <a:xfrm>
            <a:off x="9273154" y="3799155"/>
            <a:ext cx="208384" cy="38579"/>
          </a:xfrm>
          <a:custGeom>
            <a:avLst/>
            <a:gdLst>
              <a:gd name="connsiteX0" fmla="*/ 0 w 208384"/>
              <a:gd name="connsiteY0" fmla="*/ 0 h 38579"/>
              <a:gd name="connsiteX1" fmla="*/ 208384 w 208384"/>
              <a:gd name="connsiteY1" fmla="*/ 0 h 38579"/>
              <a:gd name="connsiteX2" fmla="*/ 208384 w 208384"/>
              <a:gd name="connsiteY2" fmla="*/ 38580 h 38579"/>
              <a:gd name="connsiteX3" fmla="*/ 0 w 208384"/>
              <a:gd name="connsiteY3" fmla="*/ 38580 h 3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84" h="38579">
                <a:moveTo>
                  <a:pt x="0" y="0"/>
                </a:moveTo>
                <a:lnTo>
                  <a:pt x="208384" y="0"/>
                </a:lnTo>
                <a:lnTo>
                  <a:pt x="208384" y="38580"/>
                </a:lnTo>
                <a:lnTo>
                  <a:pt x="0" y="38580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356" name="图形 348"/>
          <p:cNvGrpSpPr/>
          <p:nvPr/>
        </p:nvGrpSpPr>
        <p:grpSpPr>
          <a:xfrm>
            <a:off x="8481950" y="4152822"/>
            <a:ext cx="1212675" cy="433521"/>
            <a:chOff x="8848711" y="4517048"/>
            <a:chExt cx="1212675" cy="433521"/>
          </a:xfrm>
          <a:solidFill>
            <a:srgbClr val="F9A61A">
              <a:alpha val="20000"/>
            </a:srgbClr>
          </a:solidFill>
        </p:grpSpPr>
        <p:sp>
          <p:nvSpPr>
            <p:cNvPr id="357" name="任意多边形: 形状 356"/>
            <p:cNvSpPr/>
            <p:nvPr/>
          </p:nvSpPr>
          <p:spPr>
            <a:xfrm>
              <a:off x="8848711" y="4517048"/>
              <a:ext cx="1212675" cy="74728"/>
            </a:xfrm>
            <a:custGeom>
              <a:avLst/>
              <a:gdLst>
                <a:gd name="connsiteX0" fmla="*/ 0 w 1212675"/>
                <a:gd name="connsiteY0" fmla="*/ 0 h 74728"/>
                <a:gd name="connsiteX1" fmla="*/ 1212676 w 1212675"/>
                <a:gd name="connsiteY1" fmla="*/ 0 h 74728"/>
                <a:gd name="connsiteX2" fmla="*/ 1212676 w 1212675"/>
                <a:gd name="connsiteY2" fmla="*/ 74729 h 74728"/>
                <a:gd name="connsiteX3" fmla="*/ 0 w 121267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675" h="74728">
                  <a:moveTo>
                    <a:pt x="0" y="0"/>
                  </a:moveTo>
                  <a:lnTo>
                    <a:pt x="1212676" y="0"/>
                  </a:lnTo>
                  <a:lnTo>
                    <a:pt x="121267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8848711" y="4875840"/>
              <a:ext cx="980615" cy="74728"/>
            </a:xfrm>
            <a:custGeom>
              <a:avLst/>
              <a:gdLst>
                <a:gd name="connsiteX0" fmla="*/ 0 w 980615"/>
                <a:gd name="connsiteY0" fmla="*/ 0 h 74728"/>
                <a:gd name="connsiteX1" fmla="*/ 980616 w 980615"/>
                <a:gd name="connsiteY1" fmla="*/ 0 h 74728"/>
                <a:gd name="connsiteX2" fmla="*/ 980616 w 980615"/>
                <a:gd name="connsiteY2" fmla="*/ 74729 h 74728"/>
                <a:gd name="connsiteX3" fmla="*/ 0 w 98061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15" h="74728">
                  <a:moveTo>
                    <a:pt x="0" y="0"/>
                  </a:moveTo>
                  <a:lnTo>
                    <a:pt x="980616" y="0"/>
                  </a:lnTo>
                  <a:lnTo>
                    <a:pt x="98061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8848711" y="4696418"/>
              <a:ext cx="574892" cy="74728"/>
            </a:xfrm>
            <a:custGeom>
              <a:avLst/>
              <a:gdLst>
                <a:gd name="connsiteX0" fmla="*/ 0 w 574892"/>
                <a:gd name="connsiteY0" fmla="*/ 0 h 74728"/>
                <a:gd name="connsiteX1" fmla="*/ 574893 w 574892"/>
                <a:gd name="connsiteY1" fmla="*/ 0 h 74728"/>
                <a:gd name="connsiteX2" fmla="*/ 574893 w 574892"/>
                <a:gd name="connsiteY2" fmla="*/ 74729 h 74728"/>
                <a:gd name="connsiteX3" fmla="*/ 0 w 574892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892" h="74728">
                  <a:moveTo>
                    <a:pt x="0" y="0"/>
                  </a:moveTo>
                  <a:lnTo>
                    <a:pt x="574893" y="0"/>
                  </a:lnTo>
                  <a:lnTo>
                    <a:pt x="574893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360" name="任意多边形: 形状 359"/>
          <p:cNvSpPr/>
          <p:nvPr/>
        </p:nvSpPr>
        <p:spPr>
          <a:xfrm>
            <a:off x="8502826" y="2287248"/>
            <a:ext cx="1768965" cy="1568826"/>
          </a:xfrm>
          <a:custGeom>
            <a:avLst/>
            <a:gdLst>
              <a:gd name="connsiteX0" fmla="*/ 1509001 w 1768965"/>
              <a:gd name="connsiteY0" fmla="*/ 0 h 1568826"/>
              <a:gd name="connsiteX1" fmla="*/ 1509001 w 1768965"/>
              <a:gd name="connsiteY1" fmla="*/ 37734 h 1568826"/>
              <a:gd name="connsiteX2" fmla="*/ 1731231 w 1768965"/>
              <a:gd name="connsiteY2" fmla="*/ 37734 h 1568826"/>
              <a:gd name="connsiteX3" fmla="*/ 1731231 w 1768965"/>
              <a:gd name="connsiteY3" fmla="*/ 246277 h 1568826"/>
              <a:gd name="connsiteX4" fmla="*/ 1768966 w 1768965"/>
              <a:gd name="connsiteY4" fmla="*/ 246277 h 1568826"/>
              <a:gd name="connsiteX5" fmla="*/ 1768966 w 1768965"/>
              <a:gd name="connsiteY5" fmla="*/ 0 h 1568826"/>
              <a:gd name="connsiteX6" fmla="*/ 1509001 w 1768965"/>
              <a:gd name="connsiteY6" fmla="*/ 0 h 1568826"/>
              <a:gd name="connsiteX7" fmla="*/ 0 w 1768965"/>
              <a:gd name="connsiteY7" fmla="*/ 246277 h 1568826"/>
              <a:gd name="connsiteX8" fmla="*/ 37734 w 1768965"/>
              <a:gd name="connsiteY8" fmla="*/ 246277 h 1568826"/>
              <a:gd name="connsiteX9" fmla="*/ 37734 w 1768965"/>
              <a:gd name="connsiteY9" fmla="*/ 37734 h 1568826"/>
              <a:gd name="connsiteX10" fmla="*/ 259965 w 1768965"/>
              <a:gd name="connsiteY10" fmla="*/ 37734 h 1568826"/>
              <a:gd name="connsiteX11" fmla="*/ 259965 w 1768965"/>
              <a:gd name="connsiteY11" fmla="*/ 0 h 1568826"/>
              <a:gd name="connsiteX12" fmla="*/ 0 w 1768965"/>
              <a:gd name="connsiteY12" fmla="*/ 0 h 1568826"/>
              <a:gd name="connsiteX13" fmla="*/ 0 w 1768965"/>
              <a:gd name="connsiteY13" fmla="*/ 246277 h 1568826"/>
              <a:gd name="connsiteX14" fmla="*/ 1731231 w 1768965"/>
              <a:gd name="connsiteY14" fmla="*/ 1322444 h 1568826"/>
              <a:gd name="connsiteX15" fmla="*/ 1731231 w 1768965"/>
              <a:gd name="connsiteY15" fmla="*/ 1531092 h 1568826"/>
              <a:gd name="connsiteX16" fmla="*/ 1509001 w 1768965"/>
              <a:gd name="connsiteY16" fmla="*/ 1531092 h 1568826"/>
              <a:gd name="connsiteX17" fmla="*/ 1509001 w 1768965"/>
              <a:gd name="connsiteY17" fmla="*/ 1568826 h 1568826"/>
              <a:gd name="connsiteX18" fmla="*/ 1768966 w 1768965"/>
              <a:gd name="connsiteY18" fmla="*/ 1568826 h 1568826"/>
              <a:gd name="connsiteX19" fmla="*/ 1768966 w 1768965"/>
              <a:gd name="connsiteY19" fmla="*/ 1322444 h 1568826"/>
              <a:gd name="connsiteX20" fmla="*/ 1731231 w 1768965"/>
              <a:gd name="connsiteY20" fmla="*/ 1322444 h 1568826"/>
              <a:gd name="connsiteX21" fmla="*/ 37734 w 1768965"/>
              <a:gd name="connsiteY21" fmla="*/ 1322444 h 1568826"/>
              <a:gd name="connsiteX22" fmla="*/ 0 w 1768965"/>
              <a:gd name="connsiteY22" fmla="*/ 1322444 h 1568826"/>
              <a:gd name="connsiteX23" fmla="*/ 0 w 1768965"/>
              <a:gd name="connsiteY23" fmla="*/ 1568826 h 1568826"/>
              <a:gd name="connsiteX24" fmla="*/ 259965 w 1768965"/>
              <a:gd name="connsiteY24" fmla="*/ 1568826 h 1568826"/>
              <a:gd name="connsiteX25" fmla="*/ 259965 w 1768965"/>
              <a:gd name="connsiteY25" fmla="*/ 1531092 h 1568826"/>
              <a:gd name="connsiteX26" fmla="*/ 37734 w 1768965"/>
              <a:gd name="connsiteY26" fmla="*/ 1531092 h 1568826"/>
              <a:gd name="connsiteX27" fmla="*/ 37734 w 1768965"/>
              <a:gd name="connsiteY27" fmla="*/ 1322444 h 15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68965" h="1568826">
                <a:moveTo>
                  <a:pt x="1509001" y="0"/>
                </a:moveTo>
                <a:lnTo>
                  <a:pt x="1509001" y="37734"/>
                </a:lnTo>
                <a:lnTo>
                  <a:pt x="1731231" y="37734"/>
                </a:lnTo>
                <a:lnTo>
                  <a:pt x="1731231" y="246277"/>
                </a:lnTo>
                <a:lnTo>
                  <a:pt x="1768966" y="246277"/>
                </a:lnTo>
                <a:lnTo>
                  <a:pt x="1768966" y="0"/>
                </a:lnTo>
                <a:lnTo>
                  <a:pt x="1509001" y="0"/>
                </a:lnTo>
                <a:close/>
                <a:moveTo>
                  <a:pt x="0" y="246277"/>
                </a:moveTo>
                <a:lnTo>
                  <a:pt x="37734" y="246277"/>
                </a:lnTo>
                <a:lnTo>
                  <a:pt x="37734" y="37734"/>
                </a:lnTo>
                <a:lnTo>
                  <a:pt x="259965" y="37734"/>
                </a:lnTo>
                <a:lnTo>
                  <a:pt x="259965" y="0"/>
                </a:lnTo>
                <a:lnTo>
                  <a:pt x="0" y="0"/>
                </a:lnTo>
                <a:lnTo>
                  <a:pt x="0" y="246277"/>
                </a:lnTo>
                <a:close/>
                <a:moveTo>
                  <a:pt x="1731231" y="1322444"/>
                </a:moveTo>
                <a:lnTo>
                  <a:pt x="1731231" y="1531092"/>
                </a:lnTo>
                <a:lnTo>
                  <a:pt x="1509001" y="1531092"/>
                </a:lnTo>
                <a:lnTo>
                  <a:pt x="1509001" y="1568826"/>
                </a:lnTo>
                <a:lnTo>
                  <a:pt x="1768966" y="1568826"/>
                </a:lnTo>
                <a:lnTo>
                  <a:pt x="1768966" y="1322444"/>
                </a:lnTo>
                <a:lnTo>
                  <a:pt x="1731231" y="1322444"/>
                </a:lnTo>
                <a:close/>
                <a:moveTo>
                  <a:pt x="37734" y="1322444"/>
                </a:moveTo>
                <a:lnTo>
                  <a:pt x="0" y="1322444"/>
                </a:lnTo>
                <a:lnTo>
                  <a:pt x="0" y="1568826"/>
                </a:lnTo>
                <a:lnTo>
                  <a:pt x="259965" y="1568826"/>
                </a:lnTo>
                <a:lnTo>
                  <a:pt x="259965" y="1531092"/>
                </a:lnTo>
                <a:lnTo>
                  <a:pt x="37734" y="1531092"/>
                </a:lnTo>
                <a:lnTo>
                  <a:pt x="37734" y="1322444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361" name="图形 348"/>
          <p:cNvGrpSpPr/>
          <p:nvPr/>
        </p:nvGrpSpPr>
        <p:grpSpPr>
          <a:xfrm>
            <a:off x="9931918" y="4147378"/>
            <a:ext cx="444460" cy="444460"/>
            <a:chOff x="10298679" y="4511604"/>
            <a:chExt cx="444460" cy="444460"/>
          </a:xfrm>
          <a:solidFill>
            <a:srgbClr val="F9A61A">
              <a:alpha val="60000"/>
            </a:srgbClr>
          </a:solidFill>
        </p:grpSpPr>
        <p:sp>
          <p:nvSpPr>
            <p:cNvPr id="362" name="任意多边形: 形状 361"/>
            <p:cNvSpPr/>
            <p:nvPr/>
          </p:nvSpPr>
          <p:spPr>
            <a:xfrm>
              <a:off x="10298679" y="4511604"/>
              <a:ext cx="444460" cy="444460"/>
            </a:xfrm>
            <a:custGeom>
              <a:avLst/>
              <a:gdLst>
                <a:gd name="connsiteX0" fmla="*/ 222231 w 444460"/>
                <a:gd name="connsiteY0" fmla="*/ 444461 h 444460"/>
                <a:gd name="connsiteX1" fmla="*/ 0 w 444460"/>
                <a:gd name="connsiteY1" fmla="*/ 222230 h 444460"/>
                <a:gd name="connsiteX2" fmla="*/ 222231 w 444460"/>
                <a:gd name="connsiteY2" fmla="*/ 0 h 444460"/>
                <a:gd name="connsiteX3" fmla="*/ 444461 w 444460"/>
                <a:gd name="connsiteY3" fmla="*/ 222230 h 444460"/>
                <a:gd name="connsiteX4" fmla="*/ 222231 w 444460"/>
                <a:gd name="connsiteY4" fmla="*/ 444461 h 444460"/>
                <a:gd name="connsiteX5" fmla="*/ 222231 w 444460"/>
                <a:gd name="connsiteY5" fmla="*/ 42966 h 444460"/>
                <a:gd name="connsiteX6" fmla="*/ 43019 w 444460"/>
                <a:gd name="connsiteY6" fmla="*/ 222178 h 444460"/>
                <a:gd name="connsiteX7" fmla="*/ 222231 w 444460"/>
                <a:gd name="connsiteY7" fmla="*/ 401389 h 444460"/>
                <a:gd name="connsiteX8" fmla="*/ 401442 w 444460"/>
                <a:gd name="connsiteY8" fmla="*/ 222178 h 444460"/>
                <a:gd name="connsiteX9" fmla="*/ 222231 w 444460"/>
                <a:gd name="connsiteY9" fmla="*/ 42966 h 4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60" h="444460">
                  <a:moveTo>
                    <a:pt x="222231" y="444461"/>
                  </a:moveTo>
                  <a:cubicBezTo>
                    <a:pt x="99673" y="444461"/>
                    <a:pt x="0" y="344735"/>
                    <a:pt x="0" y="222230"/>
                  </a:cubicBezTo>
                  <a:cubicBezTo>
                    <a:pt x="0" y="99726"/>
                    <a:pt x="99726" y="0"/>
                    <a:pt x="222231" y="0"/>
                  </a:cubicBezTo>
                  <a:cubicBezTo>
                    <a:pt x="344735" y="0"/>
                    <a:pt x="444461" y="99726"/>
                    <a:pt x="444461" y="222230"/>
                  </a:cubicBezTo>
                  <a:cubicBezTo>
                    <a:pt x="444461" y="344735"/>
                    <a:pt x="344788" y="444461"/>
                    <a:pt x="222231" y="444461"/>
                  </a:cubicBezTo>
                  <a:close/>
                  <a:moveTo>
                    <a:pt x="222231" y="42966"/>
                  </a:moveTo>
                  <a:cubicBezTo>
                    <a:pt x="123403" y="42966"/>
                    <a:pt x="43019" y="123350"/>
                    <a:pt x="43019" y="222178"/>
                  </a:cubicBezTo>
                  <a:cubicBezTo>
                    <a:pt x="43019" y="321006"/>
                    <a:pt x="123403" y="401389"/>
                    <a:pt x="222231" y="401389"/>
                  </a:cubicBezTo>
                  <a:cubicBezTo>
                    <a:pt x="321058" y="401389"/>
                    <a:pt x="401442" y="321006"/>
                    <a:pt x="401442" y="222178"/>
                  </a:cubicBezTo>
                  <a:cubicBezTo>
                    <a:pt x="401442" y="123350"/>
                    <a:pt x="321058" y="42966"/>
                    <a:pt x="222231" y="42966"/>
                  </a:cubicBez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10405751" y="4661537"/>
              <a:ext cx="230316" cy="159709"/>
            </a:xfrm>
            <a:custGeom>
              <a:avLst/>
              <a:gdLst>
                <a:gd name="connsiteX0" fmla="*/ 100995 w 230316"/>
                <a:gd name="connsiteY0" fmla="*/ 159710 h 159709"/>
                <a:gd name="connsiteX1" fmla="*/ 0 w 230316"/>
                <a:gd name="connsiteY1" fmla="*/ 58768 h 159709"/>
                <a:gd name="connsiteX2" fmla="*/ 30441 w 230316"/>
                <a:gd name="connsiteY2" fmla="*/ 28327 h 159709"/>
                <a:gd name="connsiteX3" fmla="*/ 100995 w 230316"/>
                <a:gd name="connsiteY3" fmla="*/ 98880 h 159709"/>
                <a:gd name="connsiteX4" fmla="*/ 199876 w 230316"/>
                <a:gd name="connsiteY4" fmla="*/ 0 h 159709"/>
                <a:gd name="connsiteX5" fmla="*/ 230317 w 230316"/>
                <a:gd name="connsiteY5" fmla="*/ 30441 h 15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316" h="159709">
                  <a:moveTo>
                    <a:pt x="100995" y="159710"/>
                  </a:moveTo>
                  <a:lnTo>
                    <a:pt x="0" y="58768"/>
                  </a:lnTo>
                  <a:lnTo>
                    <a:pt x="30441" y="28327"/>
                  </a:lnTo>
                  <a:lnTo>
                    <a:pt x="100995" y="98880"/>
                  </a:lnTo>
                  <a:lnTo>
                    <a:pt x="199876" y="0"/>
                  </a:lnTo>
                  <a:lnTo>
                    <a:pt x="230317" y="30441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364" name="任意多边形: 形状 363"/>
          <p:cNvSpPr/>
          <p:nvPr/>
        </p:nvSpPr>
        <p:spPr>
          <a:xfrm>
            <a:off x="4751663" y="5926107"/>
            <a:ext cx="6929507" cy="684654"/>
          </a:xfrm>
          <a:custGeom>
            <a:avLst/>
            <a:gdLst>
              <a:gd name="connsiteX0" fmla="*/ 7212214 w 7212213"/>
              <a:gd name="connsiteY0" fmla="*/ 168800 h 337600"/>
              <a:gd name="connsiteX1" fmla="*/ 3606107 w 7212213"/>
              <a:gd name="connsiteY1" fmla="*/ 337600 h 337600"/>
              <a:gd name="connsiteX2" fmla="*/ 0 w 7212213"/>
              <a:gd name="connsiteY2" fmla="*/ 168800 h 337600"/>
              <a:gd name="connsiteX3" fmla="*/ 3606107 w 7212213"/>
              <a:gd name="connsiteY3" fmla="*/ 1 h 337600"/>
              <a:gd name="connsiteX4" fmla="*/ 7212214 w 7212213"/>
              <a:gd name="connsiteY4" fmla="*/ 168800 h 3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2213" h="337600">
                <a:moveTo>
                  <a:pt x="7212214" y="168800"/>
                </a:moveTo>
                <a:cubicBezTo>
                  <a:pt x="7212214" y="262026"/>
                  <a:pt x="5597705" y="337600"/>
                  <a:pt x="3606107" y="337600"/>
                </a:cubicBezTo>
                <a:cubicBezTo>
                  <a:pt x="1614509" y="337600"/>
                  <a:pt x="0" y="262026"/>
                  <a:pt x="0" y="168800"/>
                </a:cubicBezTo>
                <a:cubicBezTo>
                  <a:pt x="0" y="75574"/>
                  <a:pt x="1614509" y="1"/>
                  <a:pt x="3606107" y="1"/>
                </a:cubicBezTo>
                <a:cubicBezTo>
                  <a:pt x="5597705" y="1"/>
                  <a:pt x="7212214" y="75575"/>
                  <a:pt x="7212214" y="168800"/>
                </a:cubicBezTo>
                <a:close/>
              </a:path>
            </a:pathLst>
          </a:custGeom>
          <a:gradFill flip="none" rotWithShape="1">
            <a:gsLst>
              <a:gs pos="0">
                <a:srgbClr val="014FA2"/>
              </a:gs>
              <a:gs pos="100000">
                <a:srgbClr val="0E1E38">
                  <a:alpha val="0"/>
                </a:srgb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7" name="任意多边形: 形状 366"/>
          <p:cNvSpPr/>
          <p:nvPr/>
        </p:nvSpPr>
        <p:spPr>
          <a:xfrm>
            <a:off x="11015100" y="4088082"/>
            <a:ext cx="463645" cy="1744866"/>
          </a:xfrm>
          <a:custGeom>
            <a:avLst/>
            <a:gdLst>
              <a:gd name="connsiteX0" fmla="*/ 10200 w 463645"/>
              <a:gd name="connsiteY0" fmla="*/ 1744866 h 1744866"/>
              <a:gd name="connsiteX1" fmla="*/ 251562 w 463645"/>
              <a:gd name="connsiteY1" fmla="*/ 826560 h 1744866"/>
              <a:gd name="connsiteX2" fmla="*/ 345052 w 463645"/>
              <a:gd name="connsiteY2" fmla="*/ 539114 h 1744866"/>
              <a:gd name="connsiteX3" fmla="*/ 399698 w 463645"/>
              <a:gd name="connsiteY3" fmla="*/ 321375 h 1744866"/>
              <a:gd name="connsiteX4" fmla="*/ 463645 w 463645"/>
              <a:gd name="connsiteY4" fmla="*/ 13371 h 1744866"/>
              <a:gd name="connsiteX5" fmla="*/ 451913 w 463645"/>
              <a:gd name="connsiteY5" fmla="*/ 0 h 1744866"/>
              <a:gd name="connsiteX6" fmla="*/ 382205 w 463645"/>
              <a:gd name="connsiteY6" fmla="*/ 324547 h 1744866"/>
              <a:gd name="connsiteX7" fmla="*/ 330571 w 463645"/>
              <a:gd name="connsiteY7" fmla="*/ 528808 h 1744866"/>
              <a:gd name="connsiteX8" fmla="*/ 233804 w 463645"/>
              <a:gd name="connsiteY8" fmla="*/ 826137 h 1744866"/>
              <a:gd name="connsiteX9" fmla="*/ 0 w 463645"/>
              <a:gd name="connsiteY9" fmla="*/ 1730280 h 1744866"/>
              <a:gd name="connsiteX10" fmla="*/ 10200 w 463645"/>
              <a:gd name="connsiteY10" fmla="*/ 1744866 h 174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3645" h="1744866">
                <a:moveTo>
                  <a:pt x="10200" y="1744866"/>
                </a:moveTo>
                <a:cubicBezTo>
                  <a:pt x="117906" y="1669134"/>
                  <a:pt x="244004" y="1141066"/>
                  <a:pt x="251562" y="826560"/>
                </a:cubicBezTo>
                <a:cubicBezTo>
                  <a:pt x="255420" y="665476"/>
                  <a:pt x="303037" y="598358"/>
                  <a:pt x="345052" y="539114"/>
                </a:cubicBezTo>
                <a:cubicBezTo>
                  <a:pt x="385217" y="482512"/>
                  <a:pt x="419886" y="433627"/>
                  <a:pt x="399698" y="321375"/>
                </a:cubicBezTo>
                <a:cubicBezTo>
                  <a:pt x="361065" y="106861"/>
                  <a:pt x="462588" y="14269"/>
                  <a:pt x="463645" y="13371"/>
                </a:cubicBezTo>
                <a:lnTo>
                  <a:pt x="451913" y="0"/>
                </a:lnTo>
                <a:cubicBezTo>
                  <a:pt x="447368" y="3964"/>
                  <a:pt x="341670" y="99462"/>
                  <a:pt x="382205" y="324547"/>
                </a:cubicBezTo>
                <a:cubicBezTo>
                  <a:pt x="401072" y="429452"/>
                  <a:pt x="369944" y="473317"/>
                  <a:pt x="330571" y="528808"/>
                </a:cubicBezTo>
                <a:cubicBezTo>
                  <a:pt x="289190" y="587048"/>
                  <a:pt x="237768" y="659557"/>
                  <a:pt x="233804" y="826137"/>
                </a:cubicBezTo>
                <a:cubicBezTo>
                  <a:pt x="225719" y="1163632"/>
                  <a:pt x="96820" y="1662210"/>
                  <a:pt x="0" y="1730280"/>
                </a:cubicBezTo>
                <a:lnTo>
                  <a:pt x="10200" y="1744866"/>
                </a:lnTo>
                <a:close/>
              </a:path>
            </a:pathLst>
          </a:custGeom>
          <a:solidFill>
            <a:srgbClr val="DD9647">
              <a:alpha val="5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8" name="任意多边形: 形状 367"/>
          <p:cNvSpPr/>
          <p:nvPr/>
        </p:nvSpPr>
        <p:spPr>
          <a:xfrm>
            <a:off x="10275529" y="4814487"/>
            <a:ext cx="842923" cy="1057728"/>
          </a:xfrm>
          <a:custGeom>
            <a:avLst/>
            <a:gdLst>
              <a:gd name="connsiteX0" fmla="*/ 523946 w 842923"/>
              <a:gd name="connsiteY0" fmla="*/ 864512 h 1057728"/>
              <a:gd name="connsiteX1" fmla="*/ 491338 w 842923"/>
              <a:gd name="connsiteY1" fmla="*/ 792479 h 1057728"/>
              <a:gd name="connsiteX2" fmla="*/ 284962 w 842923"/>
              <a:gd name="connsiteY2" fmla="*/ 605710 h 1057728"/>
              <a:gd name="connsiteX3" fmla="*/ 210392 w 842923"/>
              <a:gd name="connsiteY3" fmla="*/ 574899 h 1057728"/>
              <a:gd name="connsiteX4" fmla="*/ 128159 w 842923"/>
              <a:gd name="connsiteY4" fmla="*/ 355469 h 1057728"/>
              <a:gd name="connsiteX5" fmla="*/ 136984 w 842923"/>
              <a:gd name="connsiteY5" fmla="*/ 323918 h 1057728"/>
              <a:gd name="connsiteX6" fmla="*/ 93437 w 842923"/>
              <a:gd name="connsiteY6" fmla="*/ 223347 h 1057728"/>
              <a:gd name="connsiteX7" fmla="*/ 14639 w 842923"/>
              <a:gd name="connsiteY7" fmla="*/ 117701 h 1057728"/>
              <a:gd name="connsiteX8" fmla="*/ 17545 w 842923"/>
              <a:gd name="connsiteY8" fmla="*/ 19983 h 1057728"/>
              <a:gd name="connsiteX9" fmla="*/ 197497 w 842923"/>
              <a:gd name="connsiteY9" fmla="*/ 33618 h 1057728"/>
              <a:gd name="connsiteX10" fmla="*/ 257322 w 842923"/>
              <a:gd name="connsiteY10" fmla="*/ 85146 h 1057728"/>
              <a:gd name="connsiteX11" fmla="*/ 502965 w 842923"/>
              <a:gd name="connsiteY11" fmla="*/ 192905 h 1057728"/>
              <a:gd name="connsiteX12" fmla="*/ 652686 w 842923"/>
              <a:gd name="connsiteY12" fmla="*/ 230640 h 1057728"/>
              <a:gd name="connsiteX13" fmla="*/ 667167 w 842923"/>
              <a:gd name="connsiteY13" fmla="*/ 365775 h 1057728"/>
              <a:gd name="connsiteX14" fmla="*/ 660455 w 842923"/>
              <a:gd name="connsiteY14" fmla="*/ 436963 h 1057728"/>
              <a:gd name="connsiteX15" fmla="*/ 743058 w 842923"/>
              <a:gd name="connsiteY15" fmla="*/ 704644 h 1057728"/>
              <a:gd name="connsiteX16" fmla="*/ 835914 w 842923"/>
              <a:gd name="connsiteY16" fmla="*/ 987651 h 1057728"/>
              <a:gd name="connsiteX17" fmla="*/ 755002 w 842923"/>
              <a:gd name="connsiteY17" fmla="*/ 1052760 h 1057728"/>
              <a:gd name="connsiteX18" fmla="*/ 709446 w 842923"/>
              <a:gd name="connsiteY18" fmla="*/ 1057729 h 1057728"/>
              <a:gd name="connsiteX19" fmla="*/ 523946 w 842923"/>
              <a:gd name="connsiteY19" fmla="*/ 864512 h 1057728"/>
              <a:gd name="connsiteX20" fmla="*/ 188935 w 842923"/>
              <a:gd name="connsiteY20" fmla="*/ 49209 h 1057728"/>
              <a:gd name="connsiteX21" fmla="*/ 29754 w 842923"/>
              <a:gd name="connsiteY21" fmla="*/ 32878 h 1057728"/>
              <a:gd name="connsiteX22" fmla="*/ 30652 w 842923"/>
              <a:gd name="connsiteY22" fmla="*/ 109985 h 1057728"/>
              <a:gd name="connsiteX23" fmla="*/ 106120 w 842923"/>
              <a:gd name="connsiteY23" fmla="*/ 210874 h 1057728"/>
              <a:gd name="connsiteX24" fmla="*/ 154213 w 842923"/>
              <a:gd name="connsiteY24" fmla="*/ 328305 h 1057728"/>
              <a:gd name="connsiteX25" fmla="*/ 145176 w 842923"/>
              <a:gd name="connsiteY25" fmla="*/ 360437 h 1057728"/>
              <a:gd name="connsiteX26" fmla="*/ 217632 w 842923"/>
              <a:gd name="connsiteY26" fmla="*/ 558621 h 1057728"/>
              <a:gd name="connsiteX27" fmla="*/ 291410 w 842923"/>
              <a:gd name="connsiteY27" fmla="*/ 589115 h 1057728"/>
              <a:gd name="connsiteX28" fmla="*/ 507404 w 842923"/>
              <a:gd name="connsiteY28" fmla="*/ 784816 h 1057728"/>
              <a:gd name="connsiteX29" fmla="*/ 540223 w 842923"/>
              <a:gd name="connsiteY29" fmla="*/ 857272 h 1057728"/>
              <a:gd name="connsiteX30" fmla="*/ 751461 w 842923"/>
              <a:gd name="connsiteY30" fmla="*/ 1035215 h 1057728"/>
              <a:gd name="connsiteX31" fmla="*/ 819108 w 842923"/>
              <a:gd name="connsiteY31" fmla="*/ 981679 h 1057728"/>
              <a:gd name="connsiteX32" fmla="*/ 729423 w 842923"/>
              <a:gd name="connsiteY32" fmla="*/ 715953 h 1057728"/>
              <a:gd name="connsiteX33" fmla="*/ 642750 w 842923"/>
              <a:gd name="connsiteY33" fmla="*/ 435747 h 1057728"/>
              <a:gd name="connsiteX34" fmla="*/ 649515 w 842923"/>
              <a:gd name="connsiteY34" fmla="*/ 363714 h 1057728"/>
              <a:gd name="connsiteX35" fmla="*/ 639421 w 842923"/>
              <a:gd name="connsiteY35" fmla="*/ 242425 h 1057728"/>
              <a:gd name="connsiteX36" fmla="*/ 502912 w 842923"/>
              <a:gd name="connsiteY36" fmla="*/ 210663 h 1057728"/>
              <a:gd name="connsiteX37" fmla="*/ 244479 w 842923"/>
              <a:gd name="connsiteY37" fmla="*/ 97407 h 1057728"/>
              <a:gd name="connsiteX38" fmla="*/ 188935 w 842923"/>
              <a:gd name="connsiteY38" fmla="*/ 49209 h 1057728"/>
              <a:gd name="connsiteX39" fmla="*/ 188935 w 842923"/>
              <a:gd name="connsiteY39" fmla="*/ 49209 h 105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42923" h="1057728">
                <a:moveTo>
                  <a:pt x="523946" y="864512"/>
                </a:moveTo>
                <a:cubicBezTo>
                  <a:pt x="513799" y="841470"/>
                  <a:pt x="503282" y="817635"/>
                  <a:pt x="491338" y="792479"/>
                </a:cubicBezTo>
                <a:cubicBezTo>
                  <a:pt x="429769" y="662576"/>
                  <a:pt x="375281" y="641172"/>
                  <a:pt x="284962" y="605710"/>
                </a:cubicBezTo>
                <a:cubicBezTo>
                  <a:pt x="262871" y="597043"/>
                  <a:pt x="237873" y="587213"/>
                  <a:pt x="210392" y="574899"/>
                </a:cubicBezTo>
                <a:cubicBezTo>
                  <a:pt x="81017" y="516765"/>
                  <a:pt x="106068" y="431044"/>
                  <a:pt x="128159" y="355469"/>
                </a:cubicBezTo>
                <a:cubicBezTo>
                  <a:pt x="131224" y="344900"/>
                  <a:pt x="134342" y="334330"/>
                  <a:pt x="136984" y="323918"/>
                </a:cubicBezTo>
                <a:cubicBezTo>
                  <a:pt x="148400" y="279472"/>
                  <a:pt x="126520" y="257117"/>
                  <a:pt x="93437" y="223347"/>
                </a:cubicBezTo>
                <a:cubicBezTo>
                  <a:pt x="68809" y="198243"/>
                  <a:pt x="38209" y="167009"/>
                  <a:pt x="14639" y="117701"/>
                </a:cubicBezTo>
                <a:cubicBezTo>
                  <a:pt x="-11205" y="63689"/>
                  <a:pt x="1955" y="34728"/>
                  <a:pt x="17545" y="19983"/>
                </a:cubicBezTo>
                <a:cubicBezTo>
                  <a:pt x="50365" y="-11145"/>
                  <a:pt x="126045" y="-5385"/>
                  <a:pt x="197497" y="33618"/>
                </a:cubicBezTo>
                <a:cubicBezTo>
                  <a:pt x="219693" y="45773"/>
                  <a:pt x="237979" y="64905"/>
                  <a:pt x="257322" y="85146"/>
                </a:cubicBezTo>
                <a:cubicBezTo>
                  <a:pt x="302878" y="132816"/>
                  <a:pt x="359585" y="192218"/>
                  <a:pt x="502965" y="192905"/>
                </a:cubicBezTo>
                <a:cubicBezTo>
                  <a:pt x="584722" y="193275"/>
                  <a:pt x="629485" y="204585"/>
                  <a:pt x="652686" y="230640"/>
                </a:cubicBezTo>
                <a:cubicBezTo>
                  <a:pt x="679005" y="260182"/>
                  <a:pt x="674037" y="304470"/>
                  <a:pt x="667167" y="365775"/>
                </a:cubicBezTo>
                <a:cubicBezTo>
                  <a:pt x="664789" y="386967"/>
                  <a:pt x="662093" y="410961"/>
                  <a:pt x="660455" y="436963"/>
                </a:cubicBezTo>
                <a:cubicBezTo>
                  <a:pt x="650731" y="591811"/>
                  <a:pt x="742107" y="703587"/>
                  <a:pt x="743058" y="704644"/>
                </a:cubicBezTo>
                <a:cubicBezTo>
                  <a:pt x="797704" y="769701"/>
                  <a:pt x="864981" y="904625"/>
                  <a:pt x="835914" y="987651"/>
                </a:cubicBezTo>
                <a:cubicBezTo>
                  <a:pt x="823759" y="1022425"/>
                  <a:pt x="796489" y="1044358"/>
                  <a:pt x="755002" y="1052760"/>
                </a:cubicBezTo>
                <a:cubicBezTo>
                  <a:pt x="738460" y="1056143"/>
                  <a:pt x="723345" y="1057729"/>
                  <a:pt x="709446" y="1057729"/>
                </a:cubicBezTo>
                <a:cubicBezTo>
                  <a:pt x="609138" y="1057623"/>
                  <a:pt x="572461" y="974438"/>
                  <a:pt x="523946" y="864512"/>
                </a:cubicBezTo>
                <a:close/>
                <a:moveTo>
                  <a:pt x="188935" y="49209"/>
                </a:moveTo>
                <a:cubicBezTo>
                  <a:pt x="125146" y="14381"/>
                  <a:pt x="56707" y="7352"/>
                  <a:pt x="29754" y="32878"/>
                </a:cubicBezTo>
                <a:cubicBezTo>
                  <a:pt x="9248" y="52274"/>
                  <a:pt x="18919" y="85516"/>
                  <a:pt x="30652" y="109985"/>
                </a:cubicBezTo>
                <a:cubicBezTo>
                  <a:pt x="52954" y="156651"/>
                  <a:pt x="81229" y="185454"/>
                  <a:pt x="106120" y="210874"/>
                </a:cubicBezTo>
                <a:cubicBezTo>
                  <a:pt x="140737" y="246177"/>
                  <a:pt x="168113" y="274135"/>
                  <a:pt x="154213" y="328305"/>
                </a:cubicBezTo>
                <a:cubicBezTo>
                  <a:pt x="151465" y="338928"/>
                  <a:pt x="148347" y="349656"/>
                  <a:pt x="145176" y="360437"/>
                </a:cubicBezTo>
                <a:cubicBezTo>
                  <a:pt x="123138" y="435747"/>
                  <a:pt x="102368" y="506882"/>
                  <a:pt x="217632" y="558621"/>
                </a:cubicBezTo>
                <a:cubicBezTo>
                  <a:pt x="244691" y="570777"/>
                  <a:pt x="269477" y="580554"/>
                  <a:pt x="291410" y="589115"/>
                </a:cubicBezTo>
                <a:cubicBezTo>
                  <a:pt x="382574" y="624894"/>
                  <a:pt x="442822" y="648518"/>
                  <a:pt x="507404" y="784816"/>
                </a:cubicBezTo>
                <a:cubicBezTo>
                  <a:pt x="519401" y="810183"/>
                  <a:pt x="529970" y="834124"/>
                  <a:pt x="540223" y="857272"/>
                </a:cubicBezTo>
                <a:cubicBezTo>
                  <a:pt x="595979" y="983634"/>
                  <a:pt x="629591" y="1059843"/>
                  <a:pt x="751461" y="1035215"/>
                </a:cubicBezTo>
                <a:cubicBezTo>
                  <a:pt x="786394" y="1028186"/>
                  <a:pt x="809172" y="1010164"/>
                  <a:pt x="819108" y="981679"/>
                </a:cubicBezTo>
                <a:cubicBezTo>
                  <a:pt x="844687" y="908483"/>
                  <a:pt x="783435" y="780324"/>
                  <a:pt x="729423" y="715953"/>
                </a:cubicBezTo>
                <a:cubicBezTo>
                  <a:pt x="725459" y="711197"/>
                  <a:pt x="632498" y="597888"/>
                  <a:pt x="642750" y="435747"/>
                </a:cubicBezTo>
                <a:cubicBezTo>
                  <a:pt x="644389" y="409376"/>
                  <a:pt x="647137" y="385065"/>
                  <a:pt x="649515" y="363714"/>
                </a:cubicBezTo>
                <a:cubicBezTo>
                  <a:pt x="655857" y="307007"/>
                  <a:pt x="660455" y="266049"/>
                  <a:pt x="639421" y="242425"/>
                </a:cubicBezTo>
                <a:cubicBezTo>
                  <a:pt x="620184" y="220810"/>
                  <a:pt x="578063" y="211033"/>
                  <a:pt x="502912" y="210663"/>
                </a:cubicBezTo>
                <a:cubicBezTo>
                  <a:pt x="351922" y="209976"/>
                  <a:pt x="292361" y="147561"/>
                  <a:pt x="244479" y="97407"/>
                </a:cubicBezTo>
                <a:cubicBezTo>
                  <a:pt x="225295" y="77324"/>
                  <a:pt x="208754" y="59990"/>
                  <a:pt x="188935" y="49209"/>
                </a:cubicBezTo>
                <a:lnTo>
                  <a:pt x="188935" y="49209"/>
                </a:ln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9" name="任意多边形: 形状 368"/>
          <p:cNvSpPr/>
          <p:nvPr/>
        </p:nvSpPr>
        <p:spPr>
          <a:xfrm>
            <a:off x="10413782" y="4956710"/>
            <a:ext cx="632656" cy="1018296"/>
          </a:xfrm>
          <a:custGeom>
            <a:avLst/>
            <a:gdLst>
              <a:gd name="connsiteX0" fmla="*/ 614847 w 632656"/>
              <a:gd name="connsiteY0" fmla="*/ 1018297 h 1018296"/>
              <a:gd name="connsiteX1" fmla="*/ 632657 w 632656"/>
              <a:gd name="connsiteY1" fmla="*/ 1017346 h 1018296"/>
              <a:gd name="connsiteX2" fmla="*/ 451120 w 632656"/>
              <a:gd name="connsiteY2" fmla="*/ 491233 h 1018296"/>
              <a:gd name="connsiteX3" fmla="*/ 196757 w 632656"/>
              <a:gd name="connsiteY3" fmla="*/ 137461 h 1018296"/>
              <a:gd name="connsiteX4" fmla="*/ 3065 w 632656"/>
              <a:gd name="connsiteY4" fmla="*/ 0 h 1018296"/>
              <a:gd name="connsiteX5" fmla="*/ 0 w 632656"/>
              <a:gd name="connsiteY5" fmla="*/ 17546 h 1018296"/>
              <a:gd name="connsiteX6" fmla="*/ 179634 w 632656"/>
              <a:gd name="connsiteY6" fmla="*/ 142376 h 1018296"/>
              <a:gd name="connsiteX7" fmla="*/ 440656 w 632656"/>
              <a:gd name="connsiteY7" fmla="*/ 505661 h 1018296"/>
              <a:gd name="connsiteX8" fmla="*/ 614847 w 632656"/>
              <a:gd name="connsiteY8" fmla="*/ 1018297 h 10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656" h="1018296">
                <a:moveTo>
                  <a:pt x="614847" y="1018297"/>
                </a:moveTo>
                <a:lnTo>
                  <a:pt x="632657" y="1017346"/>
                </a:lnTo>
                <a:cubicBezTo>
                  <a:pt x="631758" y="1000645"/>
                  <a:pt x="609350" y="606549"/>
                  <a:pt x="451120" y="491233"/>
                </a:cubicBezTo>
                <a:cubicBezTo>
                  <a:pt x="277564" y="364712"/>
                  <a:pt x="222812" y="228731"/>
                  <a:pt x="196757" y="137461"/>
                </a:cubicBezTo>
                <a:cubicBezTo>
                  <a:pt x="166052" y="29913"/>
                  <a:pt x="9724" y="1163"/>
                  <a:pt x="3065" y="0"/>
                </a:cubicBezTo>
                <a:lnTo>
                  <a:pt x="0" y="17546"/>
                </a:lnTo>
                <a:cubicBezTo>
                  <a:pt x="1533" y="17810"/>
                  <a:pt x="151994" y="45556"/>
                  <a:pt x="179634" y="142376"/>
                </a:cubicBezTo>
                <a:cubicBezTo>
                  <a:pt x="206429" y="236183"/>
                  <a:pt x="262607" y="375863"/>
                  <a:pt x="440656" y="505661"/>
                </a:cubicBezTo>
                <a:cubicBezTo>
                  <a:pt x="592016" y="616009"/>
                  <a:pt x="614635" y="1014280"/>
                  <a:pt x="614847" y="1018297"/>
                </a:cubicBez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0" name="任意多边形: 形状 369"/>
          <p:cNvSpPr/>
          <p:nvPr/>
        </p:nvSpPr>
        <p:spPr>
          <a:xfrm>
            <a:off x="10861109" y="3578622"/>
            <a:ext cx="950114" cy="2489134"/>
          </a:xfrm>
          <a:custGeom>
            <a:avLst/>
            <a:gdLst>
              <a:gd name="connsiteX0" fmla="*/ 137396 w 950114"/>
              <a:gd name="connsiteY0" fmla="*/ 2485012 h 2489134"/>
              <a:gd name="connsiteX1" fmla="*/ 103573 w 950114"/>
              <a:gd name="connsiteY1" fmla="*/ 2279112 h 2489134"/>
              <a:gd name="connsiteX2" fmla="*/ 35027 w 950114"/>
              <a:gd name="connsiteY2" fmla="*/ 1761667 h 2489134"/>
              <a:gd name="connsiteX3" fmla="*/ 94853 w 950114"/>
              <a:gd name="connsiteY3" fmla="*/ 1461167 h 2489134"/>
              <a:gd name="connsiteX4" fmla="*/ 104947 w 950114"/>
              <a:gd name="connsiteY4" fmla="*/ 1086202 h 2489134"/>
              <a:gd name="connsiteX5" fmla="*/ 41211 w 950114"/>
              <a:gd name="connsiteY5" fmla="*/ 834482 h 2489134"/>
              <a:gd name="connsiteX6" fmla="*/ 177191 w 950114"/>
              <a:gd name="connsiteY6" fmla="*/ 739195 h 2489134"/>
              <a:gd name="connsiteX7" fmla="*/ 381612 w 950114"/>
              <a:gd name="connsiteY7" fmla="*/ 441126 h 2489134"/>
              <a:gd name="connsiteX8" fmla="*/ 406292 w 950114"/>
              <a:gd name="connsiteY8" fmla="*/ 311962 h 2489134"/>
              <a:gd name="connsiteX9" fmla="*/ 503799 w 950114"/>
              <a:gd name="connsiteY9" fmla="*/ 294152 h 2489134"/>
              <a:gd name="connsiteX10" fmla="*/ 691361 w 950114"/>
              <a:gd name="connsiteY10" fmla="*/ 226135 h 2489134"/>
              <a:gd name="connsiteX11" fmla="*/ 822109 w 950114"/>
              <a:gd name="connsiteY11" fmla="*/ 4592 h 2489134"/>
              <a:gd name="connsiteX12" fmla="*/ 863596 w 950114"/>
              <a:gd name="connsiteY12" fmla="*/ 4803 h 2489134"/>
              <a:gd name="connsiteX13" fmla="*/ 863596 w 950114"/>
              <a:gd name="connsiteY13" fmla="*/ 4803 h 2489134"/>
              <a:gd name="connsiteX14" fmla="*/ 946675 w 950114"/>
              <a:gd name="connsiteY14" fmla="*/ 86032 h 2489134"/>
              <a:gd name="connsiteX15" fmla="*/ 873796 w 950114"/>
              <a:gd name="connsiteY15" fmla="*/ 278667 h 2489134"/>
              <a:gd name="connsiteX16" fmla="*/ 802185 w 950114"/>
              <a:gd name="connsiteY16" fmla="*/ 679634 h 2489134"/>
              <a:gd name="connsiteX17" fmla="*/ 772061 w 950114"/>
              <a:gd name="connsiteY17" fmla="*/ 1056289 h 2489134"/>
              <a:gd name="connsiteX18" fmla="*/ 631324 w 950114"/>
              <a:gd name="connsiteY18" fmla="*/ 1283171 h 2489134"/>
              <a:gd name="connsiteX19" fmla="*/ 701191 w 950114"/>
              <a:gd name="connsiteY19" fmla="*/ 1526752 h 2489134"/>
              <a:gd name="connsiteX20" fmla="*/ 692418 w 950114"/>
              <a:gd name="connsiteY20" fmla="*/ 1813987 h 2489134"/>
              <a:gd name="connsiteX21" fmla="*/ 251075 w 950114"/>
              <a:gd name="connsiteY21" fmla="*/ 2438664 h 2489134"/>
              <a:gd name="connsiteX22" fmla="*/ 250176 w 950114"/>
              <a:gd name="connsiteY22" fmla="*/ 2440672 h 2489134"/>
              <a:gd name="connsiteX23" fmla="*/ 248485 w 950114"/>
              <a:gd name="connsiteY23" fmla="*/ 2441993 h 2489134"/>
              <a:gd name="connsiteX24" fmla="*/ 155840 w 950114"/>
              <a:gd name="connsiteY24" fmla="*/ 2489135 h 2489134"/>
              <a:gd name="connsiteX25" fmla="*/ 137396 w 950114"/>
              <a:gd name="connsiteY25" fmla="*/ 2485012 h 2489134"/>
              <a:gd name="connsiteX26" fmla="*/ 682535 w 950114"/>
              <a:gd name="connsiteY26" fmla="*/ 1799137 h 2489134"/>
              <a:gd name="connsiteX27" fmla="*/ 686023 w 950114"/>
              <a:gd name="connsiteY27" fmla="*/ 1536265 h 2489134"/>
              <a:gd name="connsiteX28" fmla="*/ 614412 w 950114"/>
              <a:gd name="connsiteY28" fmla="*/ 1277305 h 2489134"/>
              <a:gd name="connsiteX29" fmla="*/ 758426 w 950114"/>
              <a:gd name="connsiteY29" fmla="*/ 1044715 h 2489134"/>
              <a:gd name="connsiteX30" fmla="*/ 786595 w 950114"/>
              <a:gd name="connsiteY30" fmla="*/ 688406 h 2489134"/>
              <a:gd name="connsiteX31" fmla="*/ 858787 w 950114"/>
              <a:gd name="connsiteY31" fmla="*/ 268996 h 2489134"/>
              <a:gd name="connsiteX32" fmla="*/ 929446 w 950114"/>
              <a:gd name="connsiteY32" fmla="*/ 90894 h 2489134"/>
              <a:gd name="connsiteX33" fmla="*/ 855827 w 950114"/>
              <a:gd name="connsiteY33" fmla="*/ 20922 h 2489134"/>
              <a:gd name="connsiteX34" fmla="*/ 855827 w 950114"/>
              <a:gd name="connsiteY34" fmla="*/ 20922 h 2489134"/>
              <a:gd name="connsiteX35" fmla="*/ 829138 w 950114"/>
              <a:gd name="connsiteY35" fmla="*/ 20922 h 2489134"/>
              <a:gd name="connsiteX36" fmla="*/ 707797 w 950114"/>
              <a:gd name="connsiteY36" fmla="*/ 232953 h 2489134"/>
              <a:gd name="connsiteX37" fmla="*/ 707321 w 950114"/>
              <a:gd name="connsiteY37" fmla="*/ 234433 h 2489134"/>
              <a:gd name="connsiteX38" fmla="*/ 706370 w 950114"/>
              <a:gd name="connsiteY38" fmla="*/ 235648 h 2489134"/>
              <a:gd name="connsiteX39" fmla="*/ 502372 w 950114"/>
              <a:gd name="connsiteY39" fmla="*/ 311909 h 2489134"/>
              <a:gd name="connsiteX40" fmla="*/ 418765 w 950114"/>
              <a:gd name="connsiteY40" fmla="*/ 324593 h 2489134"/>
              <a:gd name="connsiteX41" fmla="*/ 399264 w 950114"/>
              <a:gd name="connsiteY41" fmla="*/ 439910 h 2489134"/>
              <a:gd name="connsiteX42" fmla="*/ 183216 w 950114"/>
              <a:gd name="connsiteY42" fmla="*/ 755948 h 2489134"/>
              <a:gd name="connsiteX43" fmla="*/ 57805 w 950114"/>
              <a:gd name="connsiteY43" fmla="*/ 840771 h 2489134"/>
              <a:gd name="connsiteX44" fmla="*/ 120537 w 950114"/>
              <a:gd name="connsiteY44" fmla="*/ 1077746 h 2489134"/>
              <a:gd name="connsiteX45" fmla="*/ 105792 w 950114"/>
              <a:gd name="connsiteY45" fmla="*/ 1475172 h 2489134"/>
              <a:gd name="connsiteX46" fmla="*/ 51411 w 950114"/>
              <a:gd name="connsiteY46" fmla="*/ 1754796 h 2489134"/>
              <a:gd name="connsiteX47" fmla="*/ 121277 w 950114"/>
              <a:gd name="connsiteY47" fmla="*/ 2279429 h 2489134"/>
              <a:gd name="connsiteX48" fmla="*/ 145271 w 950114"/>
              <a:gd name="connsiteY48" fmla="*/ 2469105 h 2489134"/>
              <a:gd name="connsiteX49" fmla="*/ 235643 w 950114"/>
              <a:gd name="connsiteY49" fmla="*/ 2429362 h 2489134"/>
              <a:gd name="connsiteX50" fmla="*/ 682535 w 950114"/>
              <a:gd name="connsiteY50" fmla="*/ 1799137 h 248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114" h="2489134">
                <a:moveTo>
                  <a:pt x="137396" y="2485012"/>
                </a:moveTo>
                <a:cubicBezTo>
                  <a:pt x="100190" y="2466462"/>
                  <a:pt x="101512" y="2391892"/>
                  <a:pt x="103573" y="2279112"/>
                </a:cubicBezTo>
                <a:cubicBezTo>
                  <a:pt x="106162" y="2136525"/>
                  <a:pt x="109650" y="1941248"/>
                  <a:pt x="35027" y="1761667"/>
                </a:cubicBezTo>
                <a:cubicBezTo>
                  <a:pt x="-44246" y="1570881"/>
                  <a:pt x="26466" y="1515126"/>
                  <a:pt x="94853" y="1461167"/>
                </a:cubicBezTo>
                <a:cubicBezTo>
                  <a:pt x="171484" y="1400760"/>
                  <a:pt x="243781" y="1343683"/>
                  <a:pt x="104947" y="1086202"/>
                </a:cubicBezTo>
                <a:cubicBezTo>
                  <a:pt x="41158" y="967926"/>
                  <a:pt x="20917" y="887965"/>
                  <a:pt x="41211" y="834482"/>
                </a:cubicBezTo>
                <a:cubicBezTo>
                  <a:pt x="61293" y="781632"/>
                  <a:pt x="117578" y="761021"/>
                  <a:pt x="177191" y="739195"/>
                </a:cubicBezTo>
                <a:cubicBezTo>
                  <a:pt x="280089" y="701566"/>
                  <a:pt x="396674" y="658864"/>
                  <a:pt x="381612" y="441126"/>
                </a:cubicBezTo>
                <a:cubicBezTo>
                  <a:pt x="377014" y="374377"/>
                  <a:pt x="384836" y="333313"/>
                  <a:pt x="406292" y="311962"/>
                </a:cubicBezTo>
                <a:cubicBezTo>
                  <a:pt x="429599" y="288709"/>
                  <a:pt x="464004" y="291246"/>
                  <a:pt x="503799" y="294152"/>
                </a:cubicBezTo>
                <a:cubicBezTo>
                  <a:pt x="563941" y="298592"/>
                  <a:pt x="632011" y="303559"/>
                  <a:pt x="691361" y="226135"/>
                </a:cubicBezTo>
                <a:cubicBezTo>
                  <a:pt x="697491" y="206793"/>
                  <a:pt x="754251" y="34134"/>
                  <a:pt x="822109" y="4592"/>
                </a:cubicBezTo>
                <a:cubicBezTo>
                  <a:pt x="836326" y="-1592"/>
                  <a:pt x="850331" y="-1539"/>
                  <a:pt x="863596" y="4803"/>
                </a:cubicBezTo>
                <a:lnTo>
                  <a:pt x="863596" y="4803"/>
                </a:lnTo>
                <a:cubicBezTo>
                  <a:pt x="910473" y="27211"/>
                  <a:pt x="937638" y="53794"/>
                  <a:pt x="946675" y="86032"/>
                </a:cubicBezTo>
                <a:cubicBezTo>
                  <a:pt x="962476" y="142158"/>
                  <a:pt x="921360" y="205419"/>
                  <a:pt x="873796" y="278667"/>
                </a:cubicBezTo>
                <a:cubicBezTo>
                  <a:pt x="799014" y="393826"/>
                  <a:pt x="714297" y="524310"/>
                  <a:pt x="802185" y="679634"/>
                </a:cubicBezTo>
                <a:cubicBezTo>
                  <a:pt x="918400" y="884952"/>
                  <a:pt x="857043" y="956827"/>
                  <a:pt x="772061" y="1056289"/>
                </a:cubicBezTo>
                <a:cubicBezTo>
                  <a:pt x="723387" y="1113261"/>
                  <a:pt x="668213" y="1177842"/>
                  <a:pt x="631324" y="1283171"/>
                </a:cubicBezTo>
                <a:cubicBezTo>
                  <a:pt x="601676" y="1367888"/>
                  <a:pt x="652252" y="1448641"/>
                  <a:pt x="701191" y="1526752"/>
                </a:cubicBezTo>
                <a:cubicBezTo>
                  <a:pt x="762548" y="1624735"/>
                  <a:pt x="826020" y="1726046"/>
                  <a:pt x="692418" y="1813987"/>
                </a:cubicBezTo>
                <a:cubicBezTo>
                  <a:pt x="471455" y="1959322"/>
                  <a:pt x="253241" y="2433855"/>
                  <a:pt x="251075" y="2438664"/>
                </a:cubicBezTo>
                <a:lnTo>
                  <a:pt x="250176" y="2440672"/>
                </a:lnTo>
                <a:lnTo>
                  <a:pt x="248485" y="2441993"/>
                </a:lnTo>
                <a:cubicBezTo>
                  <a:pt x="207791" y="2473914"/>
                  <a:pt x="178143" y="2489135"/>
                  <a:pt x="155840" y="2489135"/>
                </a:cubicBezTo>
                <a:cubicBezTo>
                  <a:pt x="148970" y="2489135"/>
                  <a:pt x="142892" y="2487761"/>
                  <a:pt x="137396" y="2485012"/>
                </a:cubicBezTo>
                <a:close/>
                <a:moveTo>
                  <a:pt x="682535" y="1799137"/>
                </a:moveTo>
                <a:cubicBezTo>
                  <a:pt x="801657" y="1720814"/>
                  <a:pt x="748068" y="1635252"/>
                  <a:pt x="686023" y="1536265"/>
                </a:cubicBezTo>
                <a:cubicBezTo>
                  <a:pt x="637243" y="1458365"/>
                  <a:pt x="581910" y="1370108"/>
                  <a:pt x="614412" y="1277305"/>
                </a:cubicBezTo>
                <a:cubicBezTo>
                  <a:pt x="652411" y="1168805"/>
                  <a:pt x="708695" y="1102902"/>
                  <a:pt x="758426" y="1044715"/>
                </a:cubicBezTo>
                <a:cubicBezTo>
                  <a:pt x="841663" y="947262"/>
                  <a:pt x="896679" y="882892"/>
                  <a:pt x="786595" y="688406"/>
                </a:cubicBezTo>
                <a:cubicBezTo>
                  <a:pt x="693369" y="523676"/>
                  <a:pt x="785062" y="382463"/>
                  <a:pt x="858787" y="268996"/>
                </a:cubicBezTo>
                <a:cubicBezTo>
                  <a:pt x="904025" y="199341"/>
                  <a:pt x="943081" y="139199"/>
                  <a:pt x="929446" y="90894"/>
                </a:cubicBezTo>
                <a:cubicBezTo>
                  <a:pt x="921836" y="63836"/>
                  <a:pt x="897789" y="40952"/>
                  <a:pt x="855827" y="20922"/>
                </a:cubicBezTo>
                <a:lnTo>
                  <a:pt x="855827" y="20922"/>
                </a:lnTo>
                <a:cubicBezTo>
                  <a:pt x="847265" y="16800"/>
                  <a:pt x="838545" y="16853"/>
                  <a:pt x="829138" y="20922"/>
                </a:cubicBezTo>
                <a:cubicBezTo>
                  <a:pt x="766195" y="48351"/>
                  <a:pt x="708378" y="231103"/>
                  <a:pt x="707797" y="232953"/>
                </a:cubicBezTo>
                <a:lnTo>
                  <a:pt x="707321" y="234433"/>
                </a:lnTo>
                <a:lnTo>
                  <a:pt x="706370" y="235648"/>
                </a:lnTo>
                <a:cubicBezTo>
                  <a:pt x="640995" y="322057"/>
                  <a:pt x="564153" y="316455"/>
                  <a:pt x="502372" y="311909"/>
                </a:cubicBezTo>
                <a:cubicBezTo>
                  <a:pt x="465483" y="309214"/>
                  <a:pt x="436311" y="307100"/>
                  <a:pt x="418765" y="324593"/>
                </a:cubicBezTo>
                <a:cubicBezTo>
                  <a:pt x="401483" y="341769"/>
                  <a:pt x="395088" y="379504"/>
                  <a:pt x="399264" y="439910"/>
                </a:cubicBezTo>
                <a:cubicBezTo>
                  <a:pt x="415277" y="671019"/>
                  <a:pt x="286589" y="718055"/>
                  <a:pt x="183216" y="755948"/>
                </a:cubicBezTo>
                <a:cubicBezTo>
                  <a:pt x="125135" y="777193"/>
                  <a:pt x="74981" y="795532"/>
                  <a:pt x="57805" y="840771"/>
                </a:cubicBezTo>
                <a:cubicBezTo>
                  <a:pt x="39467" y="889075"/>
                  <a:pt x="59391" y="964385"/>
                  <a:pt x="120537" y="1077746"/>
                </a:cubicBezTo>
                <a:cubicBezTo>
                  <a:pt x="266506" y="1348439"/>
                  <a:pt x="184802" y="1412862"/>
                  <a:pt x="105792" y="1475172"/>
                </a:cubicBezTo>
                <a:cubicBezTo>
                  <a:pt x="39678" y="1527281"/>
                  <a:pt x="-22737" y="1576483"/>
                  <a:pt x="51411" y="1754796"/>
                </a:cubicBezTo>
                <a:cubicBezTo>
                  <a:pt x="127460" y="1937866"/>
                  <a:pt x="123867" y="2135257"/>
                  <a:pt x="121277" y="2279429"/>
                </a:cubicBezTo>
                <a:cubicBezTo>
                  <a:pt x="119480" y="2377834"/>
                  <a:pt x="118106" y="2455576"/>
                  <a:pt x="145271" y="2469105"/>
                </a:cubicBezTo>
                <a:cubicBezTo>
                  <a:pt x="161125" y="2477032"/>
                  <a:pt x="191566" y="2463661"/>
                  <a:pt x="235643" y="2429362"/>
                </a:cubicBezTo>
                <a:cubicBezTo>
                  <a:pt x="253347" y="2390889"/>
                  <a:pt x="462365" y="1943996"/>
                  <a:pt x="682535" y="1799137"/>
                </a:cubicBezTo>
                <a:close/>
              </a:path>
            </a:pathLst>
          </a:custGeom>
          <a:gradFill flip="none" rotWithShape="1">
            <a:gsLst>
              <a:gs pos="12000">
                <a:srgbClr val="DD9647">
                  <a:alpha val="20000"/>
                </a:srgbClr>
              </a:gs>
              <a:gs pos="100000">
                <a:srgbClr val="FBAF19">
                  <a:alpha val="20000"/>
                </a:srgb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1" name="任意多边形: 形状 370"/>
          <p:cNvSpPr/>
          <p:nvPr/>
        </p:nvSpPr>
        <p:spPr>
          <a:xfrm>
            <a:off x="10520947" y="3990815"/>
            <a:ext cx="736825" cy="1944289"/>
          </a:xfrm>
          <a:custGeom>
            <a:avLst/>
            <a:gdLst>
              <a:gd name="connsiteX0" fmla="*/ 128807 w 736825"/>
              <a:gd name="connsiteY0" fmla="*/ 4516 h 1944289"/>
              <a:gd name="connsiteX1" fmla="*/ 265422 w 736825"/>
              <a:gd name="connsiteY1" fmla="*/ 343067 h 1944289"/>
              <a:gd name="connsiteX2" fmla="*/ 592082 w 736825"/>
              <a:gd name="connsiteY2" fmla="*/ 814587 h 1944289"/>
              <a:gd name="connsiteX3" fmla="*/ 710887 w 736825"/>
              <a:gd name="connsiteY3" fmla="*/ 1299319 h 1944289"/>
              <a:gd name="connsiteX4" fmla="*/ 550543 w 736825"/>
              <a:gd name="connsiteY4" fmla="*/ 1929228 h 1944289"/>
              <a:gd name="connsiteX5" fmla="*/ 312669 w 736825"/>
              <a:gd name="connsiteY5" fmla="*/ 1340172 h 1944289"/>
              <a:gd name="connsiteX6" fmla="*/ 285927 w 736825"/>
              <a:gd name="connsiteY6" fmla="*/ 1084012 h 1944289"/>
              <a:gd name="connsiteX7" fmla="*/ 21893 w 736825"/>
              <a:gd name="connsiteY7" fmla="*/ 512079 h 1944289"/>
              <a:gd name="connsiteX8" fmla="*/ 128807 w 736825"/>
              <a:gd name="connsiteY8" fmla="*/ 4516 h 194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825" h="1944289">
                <a:moveTo>
                  <a:pt x="128807" y="4516"/>
                </a:moveTo>
                <a:cubicBezTo>
                  <a:pt x="241270" y="-34064"/>
                  <a:pt x="217910" y="182723"/>
                  <a:pt x="265422" y="343067"/>
                </a:cubicBezTo>
                <a:cubicBezTo>
                  <a:pt x="312933" y="503464"/>
                  <a:pt x="794019" y="413040"/>
                  <a:pt x="592082" y="814587"/>
                </a:cubicBezTo>
                <a:cubicBezTo>
                  <a:pt x="390146" y="1216188"/>
                  <a:pt x="847502" y="948877"/>
                  <a:pt x="710887" y="1299319"/>
                </a:cubicBezTo>
                <a:cubicBezTo>
                  <a:pt x="574272" y="1649762"/>
                  <a:pt x="698996" y="2024568"/>
                  <a:pt x="550543" y="1929228"/>
                </a:cubicBezTo>
                <a:cubicBezTo>
                  <a:pt x="402037" y="1833888"/>
                  <a:pt x="467094" y="1392598"/>
                  <a:pt x="312669" y="1340172"/>
                </a:cubicBezTo>
                <a:cubicBezTo>
                  <a:pt x="158244" y="1287746"/>
                  <a:pt x="133035" y="1226546"/>
                  <a:pt x="285927" y="1084012"/>
                </a:cubicBezTo>
                <a:cubicBezTo>
                  <a:pt x="438820" y="941478"/>
                  <a:pt x="-114722" y="799948"/>
                  <a:pt x="21893" y="512079"/>
                </a:cubicBezTo>
                <a:cubicBezTo>
                  <a:pt x="158508" y="224263"/>
                  <a:pt x="-1149" y="49015"/>
                  <a:pt x="128807" y="4516"/>
                </a:cubicBez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2" name="任意多边形: 形状 371"/>
          <p:cNvSpPr/>
          <p:nvPr/>
        </p:nvSpPr>
        <p:spPr>
          <a:xfrm>
            <a:off x="10723372" y="4491743"/>
            <a:ext cx="366177" cy="1405310"/>
          </a:xfrm>
          <a:custGeom>
            <a:avLst/>
            <a:gdLst>
              <a:gd name="connsiteX0" fmla="*/ 296325 w 366177"/>
              <a:gd name="connsiteY0" fmla="*/ 1405311 h 1405310"/>
              <a:gd name="connsiteX1" fmla="*/ 318522 w 366177"/>
              <a:gd name="connsiteY1" fmla="*/ 753523 h 1405310"/>
              <a:gd name="connsiteX2" fmla="*/ 237134 w 366177"/>
              <a:gd name="connsiteY2" fmla="*/ 271909 h 1405310"/>
              <a:gd name="connsiteX3" fmla="*/ 5972 w 366177"/>
              <a:gd name="connsiteY3" fmla="*/ 0 h 1405310"/>
              <a:gd name="connsiteX4" fmla="*/ 0 w 366177"/>
              <a:gd name="connsiteY4" fmla="*/ 16806 h 1405310"/>
              <a:gd name="connsiteX5" fmla="*/ 219324 w 366177"/>
              <a:gd name="connsiteY5" fmla="*/ 270588 h 1405310"/>
              <a:gd name="connsiteX6" fmla="*/ 309696 w 366177"/>
              <a:gd name="connsiteY6" fmla="*/ 769008 h 1405310"/>
              <a:gd name="connsiteX7" fmla="*/ 278885 w 366177"/>
              <a:gd name="connsiteY7" fmla="*/ 1401189 h 1405310"/>
              <a:gd name="connsiteX8" fmla="*/ 296325 w 366177"/>
              <a:gd name="connsiteY8" fmla="*/ 1405311 h 140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177" h="1405310">
                <a:moveTo>
                  <a:pt x="296325" y="1405311"/>
                </a:moveTo>
                <a:cubicBezTo>
                  <a:pt x="310489" y="1345327"/>
                  <a:pt x="431249" y="817365"/>
                  <a:pt x="318522" y="753523"/>
                </a:cubicBezTo>
                <a:cubicBezTo>
                  <a:pt x="219218" y="697291"/>
                  <a:pt x="221649" y="478496"/>
                  <a:pt x="237134" y="271909"/>
                </a:cubicBezTo>
                <a:cubicBezTo>
                  <a:pt x="250822" y="89051"/>
                  <a:pt x="15960" y="3541"/>
                  <a:pt x="5972" y="0"/>
                </a:cubicBezTo>
                <a:lnTo>
                  <a:pt x="0" y="16806"/>
                </a:lnTo>
                <a:cubicBezTo>
                  <a:pt x="2325" y="17652"/>
                  <a:pt x="232061" y="101312"/>
                  <a:pt x="219324" y="270588"/>
                </a:cubicBezTo>
                <a:cubicBezTo>
                  <a:pt x="203416" y="482777"/>
                  <a:pt x="201725" y="707861"/>
                  <a:pt x="309696" y="769008"/>
                </a:cubicBezTo>
                <a:cubicBezTo>
                  <a:pt x="395259" y="817470"/>
                  <a:pt x="316513" y="1241796"/>
                  <a:pt x="278885" y="1401189"/>
                </a:cubicBezTo>
                <a:lnTo>
                  <a:pt x="296325" y="1405311"/>
                </a:lnTo>
                <a:close/>
              </a:path>
            </a:pathLst>
          </a:custGeom>
          <a:solidFill>
            <a:srgbClr val="FFFFF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3" name="任意多边形: 形状 372"/>
          <p:cNvSpPr/>
          <p:nvPr/>
        </p:nvSpPr>
        <p:spPr>
          <a:xfrm>
            <a:off x="10764013" y="5709017"/>
            <a:ext cx="679956" cy="609138"/>
          </a:xfrm>
          <a:custGeom>
            <a:avLst/>
            <a:gdLst>
              <a:gd name="connsiteX0" fmla="*/ 679957 w 679956"/>
              <a:gd name="connsiteY0" fmla="*/ 0 h 609138"/>
              <a:gd name="connsiteX1" fmla="*/ 519401 w 679956"/>
              <a:gd name="connsiteY1" fmla="*/ 609139 h 609138"/>
              <a:gd name="connsiteX2" fmla="*/ 160608 w 679956"/>
              <a:gd name="connsiteY2" fmla="*/ 609139 h 609138"/>
              <a:gd name="connsiteX3" fmla="*/ 0 w 679956"/>
              <a:gd name="connsiteY3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56" h="609138">
                <a:moveTo>
                  <a:pt x="679957" y="0"/>
                </a:moveTo>
                <a:lnTo>
                  <a:pt x="519401" y="609139"/>
                </a:lnTo>
                <a:lnTo>
                  <a:pt x="160608" y="6091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4" name="任意多边形: 形状 373"/>
          <p:cNvSpPr/>
          <p:nvPr/>
        </p:nvSpPr>
        <p:spPr>
          <a:xfrm>
            <a:off x="10764066" y="5709017"/>
            <a:ext cx="679903" cy="609138"/>
          </a:xfrm>
          <a:custGeom>
            <a:avLst/>
            <a:gdLst>
              <a:gd name="connsiteX0" fmla="*/ 679904 w 679903"/>
              <a:gd name="connsiteY0" fmla="*/ 0 h 609138"/>
              <a:gd name="connsiteX1" fmla="*/ 326449 w 679903"/>
              <a:gd name="connsiteY1" fmla="*/ 609139 h 609138"/>
              <a:gd name="connsiteX2" fmla="*/ 160556 w 679903"/>
              <a:gd name="connsiteY2" fmla="*/ 609139 h 609138"/>
              <a:gd name="connsiteX3" fmla="*/ 0 w 679903"/>
              <a:gd name="connsiteY3" fmla="*/ 0 h 609138"/>
              <a:gd name="connsiteX4" fmla="*/ 679904 w 679903"/>
              <a:gd name="connsiteY4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903" h="609138">
                <a:moveTo>
                  <a:pt x="679904" y="0"/>
                </a:moveTo>
                <a:cubicBezTo>
                  <a:pt x="679904" y="0"/>
                  <a:pt x="326449" y="66378"/>
                  <a:pt x="326449" y="609139"/>
                </a:cubicBezTo>
                <a:lnTo>
                  <a:pt x="160556" y="609139"/>
                </a:lnTo>
                <a:lnTo>
                  <a:pt x="0" y="0"/>
                </a:lnTo>
                <a:lnTo>
                  <a:pt x="679904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5" name="任意多边形: 形状 374"/>
          <p:cNvSpPr/>
          <p:nvPr/>
        </p:nvSpPr>
        <p:spPr>
          <a:xfrm>
            <a:off x="7954516" y="602841"/>
            <a:ext cx="1410542" cy="1270387"/>
          </a:xfrm>
          <a:custGeom>
            <a:avLst/>
            <a:gdLst>
              <a:gd name="connsiteX0" fmla="*/ 1234978 w 1410542"/>
              <a:gd name="connsiteY0" fmla="*/ 0 h 1270387"/>
              <a:gd name="connsiteX1" fmla="*/ 175565 w 1410542"/>
              <a:gd name="connsiteY1" fmla="*/ 0 h 1270387"/>
              <a:gd name="connsiteX2" fmla="*/ 0 w 1410542"/>
              <a:gd name="connsiteY2" fmla="*/ 175565 h 1270387"/>
              <a:gd name="connsiteX3" fmla="*/ 0 w 1410542"/>
              <a:gd name="connsiteY3" fmla="*/ 1094822 h 1270387"/>
              <a:gd name="connsiteX4" fmla="*/ 175565 w 1410542"/>
              <a:gd name="connsiteY4" fmla="*/ 1270387 h 1270387"/>
              <a:gd name="connsiteX5" fmla="*/ 1234978 w 1410542"/>
              <a:gd name="connsiteY5" fmla="*/ 1270387 h 1270387"/>
              <a:gd name="connsiteX6" fmla="*/ 1410543 w 1410542"/>
              <a:gd name="connsiteY6" fmla="*/ 1094822 h 1270387"/>
              <a:gd name="connsiteX7" fmla="*/ 1410543 w 1410542"/>
              <a:gd name="connsiteY7" fmla="*/ 175565 h 1270387"/>
              <a:gd name="connsiteX8" fmla="*/ 1234978 w 1410542"/>
              <a:gd name="connsiteY8" fmla="*/ 0 h 127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0542" h="1270387">
                <a:moveTo>
                  <a:pt x="1234978" y="0"/>
                </a:moveTo>
                <a:lnTo>
                  <a:pt x="175565" y="0"/>
                </a:lnTo>
                <a:cubicBezTo>
                  <a:pt x="78587" y="0"/>
                  <a:pt x="0" y="78587"/>
                  <a:pt x="0" y="175565"/>
                </a:cubicBezTo>
                <a:lnTo>
                  <a:pt x="0" y="1094822"/>
                </a:lnTo>
                <a:cubicBezTo>
                  <a:pt x="0" y="1191801"/>
                  <a:pt x="78587" y="1270387"/>
                  <a:pt x="175565" y="1270387"/>
                </a:cubicBezTo>
                <a:lnTo>
                  <a:pt x="1234978" y="1270387"/>
                </a:lnTo>
                <a:cubicBezTo>
                  <a:pt x="1331956" y="1270387"/>
                  <a:pt x="1410543" y="1191801"/>
                  <a:pt x="1410543" y="1094822"/>
                </a:cubicBezTo>
                <a:lnTo>
                  <a:pt x="1410543" y="175565"/>
                </a:lnTo>
                <a:cubicBezTo>
                  <a:pt x="1410543" y="78587"/>
                  <a:pt x="1331956" y="0"/>
                  <a:pt x="1234978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50000"/>
                </a:srgbClr>
              </a:gs>
              <a:gs pos="100000">
                <a:srgbClr val="142B50">
                  <a:alpha val="5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6" name="任意多边形: 形状 375"/>
          <p:cNvSpPr/>
          <p:nvPr/>
        </p:nvSpPr>
        <p:spPr>
          <a:xfrm>
            <a:off x="8598482" y="1632923"/>
            <a:ext cx="111881" cy="20716"/>
          </a:xfrm>
          <a:custGeom>
            <a:avLst/>
            <a:gdLst>
              <a:gd name="connsiteX0" fmla="*/ 0 w 111881"/>
              <a:gd name="connsiteY0" fmla="*/ 0 h 20716"/>
              <a:gd name="connsiteX1" fmla="*/ 111882 w 111881"/>
              <a:gd name="connsiteY1" fmla="*/ 0 h 20716"/>
              <a:gd name="connsiteX2" fmla="*/ 111882 w 111881"/>
              <a:gd name="connsiteY2" fmla="*/ 20717 h 20716"/>
              <a:gd name="connsiteX3" fmla="*/ 0 w 111881"/>
              <a:gd name="connsiteY3" fmla="*/ 20717 h 2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81" h="20716">
                <a:moveTo>
                  <a:pt x="0" y="0"/>
                </a:moveTo>
                <a:lnTo>
                  <a:pt x="111882" y="0"/>
                </a:lnTo>
                <a:lnTo>
                  <a:pt x="111882" y="20717"/>
                </a:lnTo>
                <a:lnTo>
                  <a:pt x="0" y="20717"/>
                </a:lnTo>
                <a:close/>
              </a:path>
            </a:pathLst>
          </a:custGeom>
          <a:solidFill>
            <a:srgbClr val="6696E2">
              <a:alpha val="3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7" name="任意多边形: 形状 376"/>
          <p:cNvSpPr/>
          <p:nvPr/>
        </p:nvSpPr>
        <p:spPr>
          <a:xfrm>
            <a:off x="8184938" y="832734"/>
            <a:ext cx="949645" cy="842203"/>
          </a:xfrm>
          <a:custGeom>
            <a:avLst/>
            <a:gdLst>
              <a:gd name="connsiteX0" fmla="*/ 810124 w 949645"/>
              <a:gd name="connsiteY0" fmla="*/ 0 h 842203"/>
              <a:gd name="connsiteX1" fmla="*/ 810124 w 949645"/>
              <a:gd name="connsiteY1" fmla="*/ 20241 h 842203"/>
              <a:gd name="connsiteX2" fmla="*/ 929405 w 949645"/>
              <a:gd name="connsiteY2" fmla="*/ 20241 h 842203"/>
              <a:gd name="connsiteX3" fmla="*/ 929405 w 949645"/>
              <a:gd name="connsiteY3" fmla="*/ 132176 h 842203"/>
              <a:gd name="connsiteX4" fmla="*/ 949646 w 949645"/>
              <a:gd name="connsiteY4" fmla="*/ 132176 h 842203"/>
              <a:gd name="connsiteX5" fmla="*/ 949646 w 949645"/>
              <a:gd name="connsiteY5" fmla="*/ 0 h 842203"/>
              <a:gd name="connsiteX6" fmla="*/ 810124 w 949645"/>
              <a:gd name="connsiteY6" fmla="*/ 0 h 842203"/>
              <a:gd name="connsiteX7" fmla="*/ 0 w 949645"/>
              <a:gd name="connsiteY7" fmla="*/ 132228 h 842203"/>
              <a:gd name="connsiteX8" fmla="*/ 20294 w 949645"/>
              <a:gd name="connsiteY8" fmla="*/ 132228 h 842203"/>
              <a:gd name="connsiteX9" fmla="*/ 20294 w 949645"/>
              <a:gd name="connsiteY9" fmla="*/ 20294 h 842203"/>
              <a:gd name="connsiteX10" fmla="*/ 139574 w 949645"/>
              <a:gd name="connsiteY10" fmla="*/ 20294 h 842203"/>
              <a:gd name="connsiteX11" fmla="*/ 139574 w 949645"/>
              <a:gd name="connsiteY11" fmla="*/ 53 h 842203"/>
              <a:gd name="connsiteX12" fmla="*/ 0 w 949645"/>
              <a:gd name="connsiteY12" fmla="*/ 53 h 842203"/>
              <a:gd name="connsiteX13" fmla="*/ 0 w 949645"/>
              <a:gd name="connsiteY13" fmla="*/ 132228 h 842203"/>
              <a:gd name="connsiteX14" fmla="*/ 929405 w 949645"/>
              <a:gd name="connsiteY14" fmla="*/ 709922 h 842203"/>
              <a:gd name="connsiteX15" fmla="*/ 929405 w 949645"/>
              <a:gd name="connsiteY15" fmla="*/ 821910 h 842203"/>
              <a:gd name="connsiteX16" fmla="*/ 810124 w 949645"/>
              <a:gd name="connsiteY16" fmla="*/ 821910 h 842203"/>
              <a:gd name="connsiteX17" fmla="*/ 810124 w 949645"/>
              <a:gd name="connsiteY17" fmla="*/ 842151 h 842203"/>
              <a:gd name="connsiteX18" fmla="*/ 949646 w 949645"/>
              <a:gd name="connsiteY18" fmla="*/ 842151 h 842203"/>
              <a:gd name="connsiteX19" fmla="*/ 949646 w 949645"/>
              <a:gd name="connsiteY19" fmla="*/ 709869 h 842203"/>
              <a:gd name="connsiteX20" fmla="*/ 929405 w 949645"/>
              <a:gd name="connsiteY20" fmla="*/ 709869 h 842203"/>
              <a:gd name="connsiteX21" fmla="*/ 20294 w 949645"/>
              <a:gd name="connsiteY21" fmla="*/ 709922 h 842203"/>
              <a:gd name="connsiteX22" fmla="*/ 0 w 949645"/>
              <a:gd name="connsiteY22" fmla="*/ 709922 h 842203"/>
              <a:gd name="connsiteX23" fmla="*/ 0 w 949645"/>
              <a:gd name="connsiteY23" fmla="*/ 842204 h 842203"/>
              <a:gd name="connsiteX24" fmla="*/ 139574 w 949645"/>
              <a:gd name="connsiteY24" fmla="*/ 842204 h 842203"/>
              <a:gd name="connsiteX25" fmla="*/ 139574 w 949645"/>
              <a:gd name="connsiteY25" fmla="*/ 821962 h 842203"/>
              <a:gd name="connsiteX26" fmla="*/ 20294 w 949645"/>
              <a:gd name="connsiteY26" fmla="*/ 821962 h 842203"/>
              <a:gd name="connsiteX27" fmla="*/ 20294 w 949645"/>
              <a:gd name="connsiteY27" fmla="*/ 709922 h 84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49645" h="842203">
                <a:moveTo>
                  <a:pt x="810124" y="0"/>
                </a:moveTo>
                <a:lnTo>
                  <a:pt x="810124" y="20241"/>
                </a:lnTo>
                <a:lnTo>
                  <a:pt x="929405" y="20241"/>
                </a:lnTo>
                <a:lnTo>
                  <a:pt x="929405" y="132176"/>
                </a:lnTo>
                <a:lnTo>
                  <a:pt x="949646" y="132176"/>
                </a:lnTo>
                <a:lnTo>
                  <a:pt x="949646" y="0"/>
                </a:lnTo>
                <a:lnTo>
                  <a:pt x="810124" y="0"/>
                </a:lnTo>
                <a:close/>
                <a:moveTo>
                  <a:pt x="0" y="132228"/>
                </a:moveTo>
                <a:lnTo>
                  <a:pt x="20294" y="132228"/>
                </a:lnTo>
                <a:lnTo>
                  <a:pt x="20294" y="20294"/>
                </a:lnTo>
                <a:lnTo>
                  <a:pt x="139574" y="20294"/>
                </a:lnTo>
                <a:lnTo>
                  <a:pt x="139574" y="53"/>
                </a:lnTo>
                <a:lnTo>
                  <a:pt x="0" y="53"/>
                </a:lnTo>
                <a:lnTo>
                  <a:pt x="0" y="132228"/>
                </a:lnTo>
                <a:close/>
                <a:moveTo>
                  <a:pt x="929405" y="709922"/>
                </a:moveTo>
                <a:lnTo>
                  <a:pt x="929405" y="821910"/>
                </a:lnTo>
                <a:lnTo>
                  <a:pt x="810124" y="821910"/>
                </a:lnTo>
                <a:lnTo>
                  <a:pt x="810124" y="842151"/>
                </a:lnTo>
                <a:lnTo>
                  <a:pt x="949646" y="842151"/>
                </a:lnTo>
                <a:lnTo>
                  <a:pt x="949646" y="709869"/>
                </a:lnTo>
                <a:lnTo>
                  <a:pt x="929405" y="709869"/>
                </a:lnTo>
                <a:close/>
                <a:moveTo>
                  <a:pt x="20294" y="709922"/>
                </a:moveTo>
                <a:lnTo>
                  <a:pt x="0" y="709922"/>
                </a:lnTo>
                <a:lnTo>
                  <a:pt x="0" y="842204"/>
                </a:lnTo>
                <a:lnTo>
                  <a:pt x="139574" y="842204"/>
                </a:lnTo>
                <a:lnTo>
                  <a:pt x="139574" y="821962"/>
                </a:lnTo>
                <a:lnTo>
                  <a:pt x="20294" y="821962"/>
                </a:lnTo>
                <a:lnTo>
                  <a:pt x="20294" y="709922"/>
                </a:lnTo>
                <a:close/>
              </a:path>
            </a:pathLst>
          </a:custGeom>
          <a:solidFill>
            <a:srgbClr val="6696E2">
              <a:alpha val="3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8" name="任意多边形: 形状 377"/>
          <p:cNvSpPr/>
          <p:nvPr/>
        </p:nvSpPr>
        <p:spPr>
          <a:xfrm>
            <a:off x="6731270" y="2582093"/>
            <a:ext cx="149404" cy="27692"/>
          </a:xfrm>
          <a:custGeom>
            <a:avLst/>
            <a:gdLst>
              <a:gd name="connsiteX0" fmla="*/ 0 w 149404"/>
              <a:gd name="connsiteY0" fmla="*/ 0 h 27692"/>
              <a:gd name="connsiteX1" fmla="*/ 149404 w 149404"/>
              <a:gd name="connsiteY1" fmla="*/ 0 h 27692"/>
              <a:gd name="connsiteX2" fmla="*/ 149404 w 149404"/>
              <a:gd name="connsiteY2" fmla="*/ 27693 h 27692"/>
              <a:gd name="connsiteX3" fmla="*/ 0 w 149404"/>
              <a:gd name="connsiteY3" fmla="*/ 27693 h 2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04" h="27692">
                <a:moveTo>
                  <a:pt x="0" y="0"/>
                </a:moveTo>
                <a:lnTo>
                  <a:pt x="149404" y="0"/>
                </a:lnTo>
                <a:lnTo>
                  <a:pt x="149404" y="27693"/>
                </a:lnTo>
                <a:lnTo>
                  <a:pt x="0" y="27693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9" name="任意多边形: 形状 378"/>
          <p:cNvSpPr/>
          <p:nvPr/>
        </p:nvSpPr>
        <p:spPr>
          <a:xfrm>
            <a:off x="6171756" y="1513220"/>
            <a:ext cx="1268431" cy="1124946"/>
          </a:xfrm>
          <a:custGeom>
            <a:avLst/>
            <a:gdLst>
              <a:gd name="connsiteX0" fmla="*/ 1082033 w 1268431"/>
              <a:gd name="connsiteY0" fmla="*/ 0 h 1124946"/>
              <a:gd name="connsiteX1" fmla="*/ 1082033 w 1268431"/>
              <a:gd name="connsiteY1" fmla="*/ 27059 h 1124946"/>
              <a:gd name="connsiteX2" fmla="*/ 1241373 w 1268431"/>
              <a:gd name="connsiteY2" fmla="*/ 27059 h 1124946"/>
              <a:gd name="connsiteX3" fmla="*/ 1241373 w 1268431"/>
              <a:gd name="connsiteY3" fmla="*/ 176622 h 1124946"/>
              <a:gd name="connsiteX4" fmla="*/ 1268432 w 1268431"/>
              <a:gd name="connsiteY4" fmla="*/ 176622 h 1124946"/>
              <a:gd name="connsiteX5" fmla="*/ 1268432 w 1268431"/>
              <a:gd name="connsiteY5" fmla="*/ 0 h 1124946"/>
              <a:gd name="connsiteX6" fmla="*/ 1082033 w 1268431"/>
              <a:gd name="connsiteY6" fmla="*/ 0 h 1124946"/>
              <a:gd name="connsiteX7" fmla="*/ 0 w 1268431"/>
              <a:gd name="connsiteY7" fmla="*/ 176622 h 1124946"/>
              <a:gd name="connsiteX8" fmla="*/ 27059 w 1268431"/>
              <a:gd name="connsiteY8" fmla="*/ 176622 h 1124946"/>
              <a:gd name="connsiteX9" fmla="*/ 27059 w 1268431"/>
              <a:gd name="connsiteY9" fmla="*/ 27059 h 1124946"/>
              <a:gd name="connsiteX10" fmla="*/ 186399 w 1268431"/>
              <a:gd name="connsiteY10" fmla="*/ 27059 h 1124946"/>
              <a:gd name="connsiteX11" fmla="*/ 186399 w 1268431"/>
              <a:gd name="connsiteY11" fmla="*/ 0 h 1124946"/>
              <a:gd name="connsiteX12" fmla="*/ 0 w 1268431"/>
              <a:gd name="connsiteY12" fmla="*/ 0 h 1124946"/>
              <a:gd name="connsiteX13" fmla="*/ 0 w 1268431"/>
              <a:gd name="connsiteY13" fmla="*/ 176622 h 1124946"/>
              <a:gd name="connsiteX14" fmla="*/ 1241373 w 1268431"/>
              <a:gd name="connsiteY14" fmla="*/ 948272 h 1124946"/>
              <a:gd name="connsiteX15" fmla="*/ 1241373 w 1268431"/>
              <a:gd name="connsiteY15" fmla="*/ 1097888 h 1124946"/>
              <a:gd name="connsiteX16" fmla="*/ 1082033 w 1268431"/>
              <a:gd name="connsiteY16" fmla="*/ 1097888 h 1124946"/>
              <a:gd name="connsiteX17" fmla="*/ 1082033 w 1268431"/>
              <a:gd name="connsiteY17" fmla="*/ 1124946 h 1124946"/>
              <a:gd name="connsiteX18" fmla="*/ 1268432 w 1268431"/>
              <a:gd name="connsiteY18" fmla="*/ 1124946 h 1124946"/>
              <a:gd name="connsiteX19" fmla="*/ 1268432 w 1268431"/>
              <a:gd name="connsiteY19" fmla="*/ 948272 h 1124946"/>
              <a:gd name="connsiteX20" fmla="*/ 1241373 w 1268431"/>
              <a:gd name="connsiteY20" fmla="*/ 948272 h 1124946"/>
              <a:gd name="connsiteX21" fmla="*/ 27059 w 1268431"/>
              <a:gd name="connsiteY21" fmla="*/ 948272 h 1124946"/>
              <a:gd name="connsiteX22" fmla="*/ 0 w 1268431"/>
              <a:gd name="connsiteY22" fmla="*/ 948272 h 1124946"/>
              <a:gd name="connsiteX23" fmla="*/ 0 w 1268431"/>
              <a:gd name="connsiteY23" fmla="*/ 1124946 h 1124946"/>
              <a:gd name="connsiteX24" fmla="*/ 186399 w 1268431"/>
              <a:gd name="connsiteY24" fmla="*/ 1124946 h 1124946"/>
              <a:gd name="connsiteX25" fmla="*/ 186399 w 1268431"/>
              <a:gd name="connsiteY25" fmla="*/ 1097888 h 1124946"/>
              <a:gd name="connsiteX26" fmla="*/ 27059 w 1268431"/>
              <a:gd name="connsiteY26" fmla="*/ 1097888 h 1124946"/>
              <a:gd name="connsiteX27" fmla="*/ 27059 w 1268431"/>
              <a:gd name="connsiteY27" fmla="*/ 948272 h 112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68431" h="1124946">
                <a:moveTo>
                  <a:pt x="1082033" y="0"/>
                </a:moveTo>
                <a:lnTo>
                  <a:pt x="1082033" y="27059"/>
                </a:lnTo>
                <a:lnTo>
                  <a:pt x="1241373" y="27059"/>
                </a:lnTo>
                <a:lnTo>
                  <a:pt x="1241373" y="176622"/>
                </a:lnTo>
                <a:lnTo>
                  <a:pt x="1268432" y="176622"/>
                </a:lnTo>
                <a:lnTo>
                  <a:pt x="1268432" y="0"/>
                </a:lnTo>
                <a:lnTo>
                  <a:pt x="1082033" y="0"/>
                </a:lnTo>
                <a:close/>
                <a:moveTo>
                  <a:pt x="0" y="176622"/>
                </a:moveTo>
                <a:lnTo>
                  <a:pt x="27059" y="176622"/>
                </a:lnTo>
                <a:lnTo>
                  <a:pt x="27059" y="27059"/>
                </a:lnTo>
                <a:lnTo>
                  <a:pt x="186399" y="27059"/>
                </a:lnTo>
                <a:lnTo>
                  <a:pt x="186399" y="0"/>
                </a:lnTo>
                <a:lnTo>
                  <a:pt x="0" y="0"/>
                </a:lnTo>
                <a:lnTo>
                  <a:pt x="0" y="176622"/>
                </a:lnTo>
                <a:close/>
                <a:moveTo>
                  <a:pt x="1241373" y="948272"/>
                </a:moveTo>
                <a:lnTo>
                  <a:pt x="1241373" y="1097888"/>
                </a:lnTo>
                <a:lnTo>
                  <a:pt x="1082033" y="1097888"/>
                </a:lnTo>
                <a:lnTo>
                  <a:pt x="1082033" y="1124946"/>
                </a:lnTo>
                <a:lnTo>
                  <a:pt x="1268432" y="1124946"/>
                </a:lnTo>
                <a:lnTo>
                  <a:pt x="1268432" y="948272"/>
                </a:lnTo>
                <a:lnTo>
                  <a:pt x="1241373" y="948272"/>
                </a:lnTo>
                <a:close/>
                <a:moveTo>
                  <a:pt x="27059" y="948272"/>
                </a:moveTo>
                <a:lnTo>
                  <a:pt x="0" y="948272"/>
                </a:lnTo>
                <a:lnTo>
                  <a:pt x="0" y="1124946"/>
                </a:lnTo>
                <a:lnTo>
                  <a:pt x="186399" y="1124946"/>
                </a:lnTo>
                <a:lnTo>
                  <a:pt x="186399" y="1097888"/>
                </a:lnTo>
                <a:lnTo>
                  <a:pt x="27059" y="1097888"/>
                </a:lnTo>
                <a:lnTo>
                  <a:pt x="27059" y="948272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1" name="任意多边形: 形状 380"/>
          <p:cNvSpPr/>
          <p:nvPr/>
        </p:nvSpPr>
        <p:spPr>
          <a:xfrm>
            <a:off x="8518522" y="2471586"/>
            <a:ext cx="1670507" cy="982887"/>
          </a:xfrm>
          <a:custGeom>
            <a:avLst/>
            <a:gdLst>
              <a:gd name="connsiteX0" fmla="*/ 1670508 w 1670507"/>
              <a:gd name="connsiteY0" fmla="*/ 982888 h 982887"/>
              <a:gd name="connsiteX1" fmla="*/ 1421218 w 1670507"/>
              <a:gd name="connsiteY1" fmla="*/ 982888 h 982887"/>
              <a:gd name="connsiteX2" fmla="*/ 1384700 w 1670507"/>
              <a:gd name="connsiteY2" fmla="*/ 727310 h 982887"/>
              <a:gd name="connsiteX3" fmla="*/ 1362345 w 1670507"/>
              <a:gd name="connsiteY3" fmla="*/ 982888 h 982887"/>
              <a:gd name="connsiteX4" fmla="*/ 364870 w 1670507"/>
              <a:gd name="connsiteY4" fmla="*/ 982888 h 982887"/>
              <a:gd name="connsiteX5" fmla="*/ 340877 w 1670507"/>
              <a:gd name="connsiteY5" fmla="*/ 755848 h 982887"/>
              <a:gd name="connsiteX6" fmla="*/ 270006 w 1670507"/>
              <a:gd name="connsiteY6" fmla="*/ 982888 h 982887"/>
              <a:gd name="connsiteX7" fmla="*/ 0 w 1670507"/>
              <a:gd name="connsiteY7" fmla="*/ 982888 h 982887"/>
              <a:gd name="connsiteX8" fmla="*/ 273864 w 1670507"/>
              <a:gd name="connsiteY8" fmla="*/ 174984 h 982887"/>
              <a:gd name="connsiteX9" fmla="*/ 815198 w 1670507"/>
              <a:gd name="connsiteY9" fmla="*/ 0 h 982887"/>
              <a:gd name="connsiteX10" fmla="*/ 1063271 w 1670507"/>
              <a:gd name="connsiteY10" fmla="*/ 0 h 982887"/>
              <a:gd name="connsiteX11" fmla="*/ 1545097 w 1670507"/>
              <a:gd name="connsiteY11" fmla="*/ 262502 h 982887"/>
              <a:gd name="connsiteX12" fmla="*/ 1670508 w 1670507"/>
              <a:gd name="connsiteY12" fmla="*/ 982888 h 9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0507" h="982887">
                <a:moveTo>
                  <a:pt x="1670508" y="982888"/>
                </a:moveTo>
                <a:lnTo>
                  <a:pt x="1421218" y="982888"/>
                </a:lnTo>
                <a:cubicBezTo>
                  <a:pt x="1404835" y="863555"/>
                  <a:pt x="1384700" y="727310"/>
                  <a:pt x="1384700" y="727310"/>
                </a:cubicBezTo>
                <a:cubicBezTo>
                  <a:pt x="1384700" y="727310"/>
                  <a:pt x="1374606" y="839720"/>
                  <a:pt x="1362345" y="982888"/>
                </a:cubicBezTo>
                <a:lnTo>
                  <a:pt x="364870" y="982888"/>
                </a:lnTo>
                <a:cubicBezTo>
                  <a:pt x="355780" y="854147"/>
                  <a:pt x="344841" y="757857"/>
                  <a:pt x="340877" y="755848"/>
                </a:cubicBezTo>
                <a:cubicBezTo>
                  <a:pt x="335116" y="752994"/>
                  <a:pt x="299548" y="867201"/>
                  <a:pt x="270006" y="982888"/>
                </a:cubicBezTo>
                <a:lnTo>
                  <a:pt x="0" y="982888"/>
                </a:lnTo>
                <a:cubicBezTo>
                  <a:pt x="69444" y="683709"/>
                  <a:pt x="198977" y="203733"/>
                  <a:pt x="273864" y="174984"/>
                </a:cubicBezTo>
                <a:cubicBezTo>
                  <a:pt x="380461" y="133973"/>
                  <a:pt x="815198" y="0"/>
                  <a:pt x="815198" y="0"/>
                </a:cubicBezTo>
                <a:lnTo>
                  <a:pt x="1063271" y="0"/>
                </a:lnTo>
                <a:cubicBezTo>
                  <a:pt x="1063271" y="0"/>
                  <a:pt x="1504139" y="125781"/>
                  <a:pt x="1545097" y="262502"/>
                </a:cubicBezTo>
                <a:cubicBezTo>
                  <a:pt x="1577757" y="371529"/>
                  <a:pt x="1649685" y="730850"/>
                  <a:pt x="1670508" y="982888"/>
                </a:cubicBezTo>
                <a:close/>
              </a:path>
            </a:pathLst>
          </a:custGeom>
          <a:gradFill flip="none" rotWithShape="1">
            <a:gsLst>
              <a:gs pos="37000">
                <a:srgbClr val="3E79DA"/>
              </a:gs>
              <a:gs pos="98000">
                <a:srgbClr val="042BBC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0" name="任意多边形: 形状 489"/>
          <p:cNvSpPr/>
          <p:nvPr/>
        </p:nvSpPr>
        <p:spPr>
          <a:xfrm>
            <a:off x="9191966" y="1664613"/>
            <a:ext cx="477243" cy="1028833"/>
          </a:xfrm>
          <a:custGeom>
            <a:avLst/>
            <a:gdLst>
              <a:gd name="connsiteX0" fmla="*/ 277207 w 477243"/>
              <a:gd name="connsiteY0" fmla="*/ 2185 h 1028833"/>
              <a:gd name="connsiteX1" fmla="*/ 473593 w 477243"/>
              <a:gd name="connsiteY1" fmla="*/ 401143 h 1028833"/>
              <a:gd name="connsiteX2" fmla="*/ 421029 w 477243"/>
              <a:gd name="connsiteY2" fmla="*/ 606032 h 1028833"/>
              <a:gd name="connsiteX3" fmla="*/ 384452 w 477243"/>
              <a:gd name="connsiteY3" fmla="*/ 661236 h 1028833"/>
              <a:gd name="connsiteX4" fmla="*/ 383968 w 477243"/>
              <a:gd name="connsiteY4" fmla="*/ 705276 h 1028833"/>
              <a:gd name="connsiteX5" fmla="*/ 393421 w 477243"/>
              <a:gd name="connsiteY5" fmla="*/ 808028 h 1028833"/>
              <a:gd name="connsiteX6" fmla="*/ 393405 w 477243"/>
              <a:gd name="connsiteY6" fmla="*/ 808082 h 1028833"/>
              <a:gd name="connsiteX7" fmla="*/ 393421 w 477243"/>
              <a:gd name="connsiteY7" fmla="*/ 808082 h 1028833"/>
              <a:gd name="connsiteX8" fmla="*/ 226946 w 477243"/>
              <a:gd name="connsiteY8" fmla="*/ 1028833 h 1028833"/>
              <a:gd name="connsiteX9" fmla="*/ 76855 w 477243"/>
              <a:gd name="connsiteY9" fmla="*/ 828482 h 1028833"/>
              <a:gd name="connsiteX10" fmla="*/ 76897 w 477243"/>
              <a:gd name="connsiteY10" fmla="*/ 828456 h 1028833"/>
              <a:gd name="connsiteX11" fmla="*/ 76855 w 477243"/>
              <a:gd name="connsiteY11" fmla="*/ 828428 h 1028833"/>
              <a:gd name="connsiteX12" fmla="*/ 98838 w 477243"/>
              <a:gd name="connsiteY12" fmla="*/ 667498 h 1028833"/>
              <a:gd name="connsiteX13" fmla="*/ 98833 w 477243"/>
              <a:gd name="connsiteY13" fmla="*/ 665463 h 1028833"/>
              <a:gd name="connsiteX14" fmla="*/ 72616 w 477243"/>
              <a:gd name="connsiteY14" fmla="*/ 629896 h 1028833"/>
              <a:gd name="connsiteX15" fmla="*/ 12 w 477243"/>
              <a:gd name="connsiteY15" fmla="*/ 297612 h 1028833"/>
              <a:gd name="connsiteX16" fmla="*/ 277207 w 477243"/>
              <a:gd name="connsiteY16" fmla="*/ 2185 h 102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243" h="1028833">
                <a:moveTo>
                  <a:pt x="277207" y="2185"/>
                </a:moveTo>
                <a:cubicBezTo>
                  <a:pt x="277207" y="2185"/>
                  <a:pt x="508844" y="38704"/>
                  <a:pt x="473593" y="401143"/>
                </a:cubicBezTo>
                <a:cubicBezTo>
                  <a:pt x="464767" y="491753"/>
                  <a:pt x="445372" y="557854"/>
                  <a:pt x="421029" y="606032"/>
                </a:cubicBezTo>
                <a:lnTo>
                  <a:pt x="384452" y="661236"/>
                </a:lnTo>
                <a:lnTo>
                  <a:pt x="383968" y="705276"/>
                </a:lnTo>
                <a:cubicBezTo>
                  <a:pt x="384186" y="746578"/>
                  <a:pt x="386208" y="791909"/>
                  <a:pt x="393421" y="808028"/>
                </a:cubicBezTo>
                <a:lnTo>
                  <a:pt x="393405" y="808082"/>
                </a:lnTo>
                <a:lnTo>
                  <a:pt x="393421" y="808082"/>
                </a:lnTo>
                <a:cubicBezTo>
                  <a:pt x="393421" y="808082"/>
                  <a:pt x="445689" y="819233"/>
                  <a:pt x="226946" y="1028833"/>
                </a:cubicBezTo>
                <a:cubicBezTo>
                  <a:pt x="226946" y="1028833"/>
                  <a:pt x="71781" y="857232"/>
                  <a:pt x="76855" y="828482"/>
                </a:cubicBezTo>
                <a:lnTo>
                  <a:pt x="76897" y="828456"/>
                </a:lnTo>
                <a:lnTo>
                  <a:pt x="76855" y="828428"/>
                </a:lnTo>
                <a:cubicBezTo>
                  <a:pt x="76855" y="828428"/>
                  <a:pt x="93889" y="737283"/>
                  <a:pt x="98838" y="667498"/>
                </a:cubicBezTo>
                <a:lnTo>
                  <a:pt x="98833" y="665463"/>
                </a:lnTo>
                <a:lnTo>
                  <a:pt x="72616" y="629896"/>
                </a:lnTo>
                <a:cubicBezTo>
                  <a:pt x="36035" y="566283"/>
                  <a:pt x="5601" y="463552"/>
                  <a:pt x="12" y="297612"/>
                </a:cubicBezTo>
                <a:cubicBezTo>
                  <a:pt x="12" y="297559"/>
                  <a:pt x="-6488" y="-29683"/>
                  <a:pt x="277207" y="2185"/>
                </a:cubicBezTo>
                <a:close/>
              </a:path>
            </a:pathLst>
          </a:custGeom>
          <a:gradFill flip="none" rotWithShape="1">
            <a:gsLst>
              <a:gs pos="0">
                <a:srgbClr val="E7C4AF"/>
              </a:gs>
              <a:gs pos="85000">
                <a:srgbClr val="D4956E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4" name="任意多边形: 形状 383"/>
          <p:cNvSpPr/>
          <p:nvPr/>
        </p:nvSpPr>
        <p:spPr>
          <a:xfrm>
            <a:off x="9655657" y="1951379"/>
            <a:ext cx="49348" cy="174278"/>
          </a:xfrm>
          <a:custGeom>
            <a:avLst/>
            <a:gdLst>
              <a:gd name="connsiteX0" fmla="*/ 13495 w 49348"/>
              <a:gd name="connsiteY0" fmla="*/ 11956 h 174278"/>
              <a:gd name="connsiteX1" fmla="*/ 48165 w 49348"/>
              <a:gd name="connsiteY1" fmla="*/ 12273 h 174278"/>
              <a:gd name="connsiteX2" fmla="*/ 11962 w 49348"/>
              <a:gd name="connsiteY2" fmla="*/ 167755 h 174278"/>
              <a:gd name="connsiteX3" fmla="*/ 1235 w 49348"/>
              <a:gd name="connsiteY3" fmla="*/ 172512 h 174278"/>
              <a:gd name="connsiteX4" fmla="*/ 13495 w 49348"/>
              <a:gd name="connsiteY4" fmla="*/ 11956 h 17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48" h="174278">
                <a:moveTo>
                  <a:pt x="13495" y="11956"/>
                </a:moveTo>
                <a:cubicBezTo>
                  <a:pt x="13495" y="11956"/>
                  <a:pt x="38863" y="-15155"/>
                  <a:pt x="48165" y="12273"/>
                </a:cubicBezTo>
                <a:cubicBezTo>
                  <a:pt x="57465" y="39702"/>
                  <a:pt x="8792" y="162259"/>
                  <a:pt x="11962" y="167755"/>
                </a:cubicBezTo>
                <a:cubicBezTo>
                  <a:pt x="11962" y="167755"/>
                  <a:pt x="7365" y="178378"/>
                  <a:pt x="1235" y="172512"/>
                </a:cubicBezTo>
                <a:cubicBezTo>
                  <a:pt x="-4843" y="166698"/>
                  <a:pt x="13495" y="11956"/>
                  <a:pt x="13495" y="11956"/>
                </a:cubicBezTo>
                <a:close/>
              </a:path>
            </a:pathLst>
          </a:custGeom>
          <a:solidFill>
            <a:srgbClr val="DBA686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5" name="任意多边形: 形状 384"/>
          <p:cNvSpPr/>
          <p:nvPr/>
        </p:nvSpPr>
        <p:spPr>
          <a:xfrm>
            <a:off x="9158579" y="1946382"/>
            <a:ext cx="46636" cy="174875"/>
          </a:xfrm>
          <a:custGeom>
            <a:avLst/>
            <a:gdLst>
              <a:gd name="connsiteX0" fmla="*/ 36041 w 46636"/>
              <a:gd name="connsiteY0" fmla="*/ 12356 h 174875"/>
              <a:gd name="connsiteX1" fmla="*/ 1373 w 46636"/>
              <a:gd name="connsiteY1" fmla="*/ 12038 h 174875"/>
              <a:gd name="connsiteX2" fmla="*/ 34562 w 46636"/>
              <a:gd name="connsiteY2" fmla="*/ 168208 h 174875"/>
              <a:gd name="connsiteX3" fmla="*/ 45185 w 46636"/>
              <a:gd name="connsiteY3" fmla="*/ 173175 h 174875"/>
              <a:gd name="connsiteX4" fmla="*/ 36041 w 46636"/>
              <a:gd name="connsiteY4" fmla="*/ 12356 h 17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36" h="174875">
                <a:moveTo>
                  <a:pt x="36041" y="12356"/>
                </a:moveTo>
                <a:cubicBezTo>
                  <a:pt x="36041" y="12356"/>
                  <a:pt x="11203" y="-15232"/>
                  <a:pt x="1373" y="12038"/>
                </a:cubicBezTo>
                <a:cubicBezTo>
                  <a:pt x="-8457" y="39256"/>
                  <a:pt x="37839" y="162764"/>
                  <a:pt x="34562" y="168208"/>
                </a:cubicBezTo>
                <a:cubicBezTo>
                  <a:pt x="34562" y="168208"/>
                  <a:pt x="39001" y="178936"/>
                  <a:pt x="45185" y="173175"/>
                </a:cubicBezTo>
                <a:cubicBezTo>
                  <a:pt x="51315" y="167468"/>
                  <a:pt x="36041" y="12356"/>
                  <a:pt x="36041" y="12356"/>
                </a:cubicBezTo>
                <a:close/>
              </a:path>
            </a:pathLst>
          </a:custGeom>
          <a:solidFill>
            <a:srgbClr val="DBA686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6" name="任意多边形: 形状 385"/>
          <p:cNvSpPr/>
          <p:nvPr/>
        </p:nvSpPr>
        <p:spPr>
          <a:xfrm>
            <a:off x="9165238" y="1612593"/>
            <a:ext cx="534999" cy="471291"/>
          </a:xfrm>
          <a:custGeom>
            <a:avLst/>
            <a:gdLst>
              <a:gd name="connsiteX0" fmla="*/ 503808 w 534999"/>
              <a:gd name="connsiteY0" fmla="*/ 406340 h 471291"/>
              <a:gd name="connsiteX1" fmla="*/ 470619 w 534999"/>
              <a:gd name="connsiteY1" fmla="*/ 450680 h 471291"/>
              <a:gd name="connsiteX2" fmla="*/ 466233 w 534999"/>
              <a:gd name="connsiteY2" fmla="*/ 338217 h 471291"/>
              <a:gd name="connsiteX3" fmla="*/ 448317 w 534999"/>
              <a:gd name="connsiteY3" fmla="*/ 265444 h 471291"/>
              <a:gd name="connsiteX4" fmla="*/ 77633 w 534999"/>
              <a:gd name="connsiteY4" fmla="*/ 281351 h 471291"/>
              <a:gd name="connsiteX5" fmla="*/ 68702 w 534999"/>
              <a:gd name="connsiteY5" fmla="*/ 357454 h 471291"/>
              <a:gd name="connsiteX6" fmla="*/ 60351 w 534999"/>
              <a:gd name="connsiteY6" fmla="*/ 471291 h 471291"/>
              <a:gd name="connsiteX7" fmla="*/ 33082 w 534999"/>
              <a:gd name="connsiteY7" fmla="*/ 440533 h 471291"/>
              <a:gd name="connsiteX8" fmla="*/ 1636 w 534999"/>
              <a:gd name="connsiteY8" fmla="*/ 132634 h 471291"/>
              <a:gd name="connsiteX9" fmla="*/ 397212 w 534999"/>
              <a:gd name="connsiteY9" fmla="*/ 32538 h 471291"/>
              <a:gd name="connsiteX10" fmla="*/ 529176 w 534999"/>
              <a:gd name="connsiteY10" fmla="*/ 85123 h 471291"/>
              <a:gd name="connsiteX11" fmla="*/ 503808 w 534999"/>
              <a:gd name="connsiteY11" fmla="*/ 406340 h 47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4999" h="471291">
                <a:moveTo>
                  <a:pt x="503808" y="406340"/>
                </a:moveTo>
                <a:lnTo>
                  <a:pt x="470619" y="450680"/>
                </a:lnTo>
                <a:cubicBezTo>
                  <a:pt x="470619" y="450680"/>
                  <a:pt x="471571" y="353490"/>
                  <a:pt x="466233" y="338217"/>
                </a:cubicBezTo>
                <a:cubicBezTo>
                  <a:pt x="460895" y="322997"/>
                  <a:pt x="452756" y="276437"/>
                  <a:pt x="448317" y="265444"/>
                </a:cubicBezTo>
                <a:cubicBezTo>
                  <a:pt x="443878" y="254451"/>
                  <a:pt x="249393" y="199964"/>
                  <a:pt x="77633" y="281351"/>
                </a:cubicBezTo>
                <a:cubicBezTo>
                  <a:pt x="77633" y="281351"/>
                  <a:pt x="85191" y="351218"/>
                  <a:pt x="68702" y="357454"/>
                </a:cubicBezTo>
                <a:cubicBezTo>
                  <a:pt x="52266" y="363690"/>
                  <a:pt x="60351" y="471291"/>
                  <a:pt x="60351" y="471291"/>
                </a:cubicBezTo>
                <a:lnTo>
                  <a:pt x="33082" y="440533"/>
                </a:lnTo>
                <a:cubicBezTo>
                  <a:pt x="33082" y="440533"/>
                  <a:pt x="-8669" y="161701"/>
                  <a:pt x="1636" y="132634"/>
                </a:cubicBezTo>
                <a:cubicBezTo>
                  <a:pt x="11942" y="103567"/>
                  <a:pt x="44814" y="-71152"/>
                  <a:pt x="397212" y="32538"/>
                </a:cubicBezTo>
                <a:cubicBezTo>
                  <a:pt x="397212" y="32538"/>
                  <a:pt x="507085" y="9284"/>
                  <a:pt x="529176" y="85123"/>
                </a:cubicBezTo>
                <a:cubicBezTo>
                  <a:pt x="551162" y="161014"/>
                  <a:pt x="503808" y="406340"/>
                  <a:pt x="503808" y="406340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8" name="任意多边形: 形状 387"/>
          <p:cNvSpPr/>
          <p:nvPr/>
        </p:nvSpPr>
        <p:spPr>
          <a:xfrm>
            <a:off x="9418965" y="2441409"/>
            <a:ext cx="236710" cy="354089"/>
          </a:xfrm>
          <a:custGeom>
            <a:avLst/>
            <a:gdLst>
              <a:gd name="connsiteX0" fmla="*/ 0 w 236710"/>
              <a:gd name="connsiteY0" fmla="*/ 252037 h 354089"/>
              <a:gd name="connsiteX1" fmla="*/ 59666 w 236710"/>
              <a:gd name="connsiteY1" fmla="*/ 354089 h 354089"/>
              <a:gd name="connsiteX2" fmla="*/ 236711 w 236710"/>
              <a:gd name="connsiteY2" fmla="*/ 53430 h 354089"/>
              <a:gd name="connsiteX3" fmla="*/ 160080 w 236710"/>
              <a:gd name="connsiteY3" fmla="*/ 0 h 35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10" h="354089">
                <a:moveTo>
                  <a:pt x="0" y="252037"/>
                </a:moveTo>
                <a:lnTo>
                  <a:pt x="59666" y="354089"/>
                </a:lnTo>
                <a:lnTo>
                  <a:pt x="236711" y="53430"/>
                </a:lnTo>
                <a:lnTo>
                  <a:pt x="160080" y="0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40000"/>
                  <a:lumOff val="60000"/>
                </a:schemeClr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9" name="任意多边形: 形状 388"/>
          <p:cNvSpPr/>
          <p:nvPr/>
        </p:nvSpPr>
        <p:spPr>
          <a:xfrm>
            <a:off x="9191978" y="2462971"/>
            <a:ext cx="226987" cy="332526"/>
          </a:xfrm>
          <a:custGeom>
            <a:avLst/>
            <a:gdLst>
              <a:gd name="connsiteX0" fmla="*/ 226987 w 226987"/>
              <a:gd name="connsiteY0" fmla="*/ 230475 h 332526"/>
              <a:gd name="connsiteX1" fmla="*/ 82128 w 226987"/>
              <a:gd name="connsiteY1" fmla="*/ 0 h 332526"/>
              <a:gd name="connsiteX2" fmla="*/ 0 w 226987"/>
              <a:gd name="connsiteY2" fmla="*/ 52743 h 332526"/>
              <a:gd name="connsiteX3" fmla="*/ 147238 w 226987"/>
              <a:gd name="connsiteY3" fmla="*/ 332527 h 33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87" h="332526">
                <a:moveTo>
                  <a:pt x="226987" y="230475"/>
                </a:moveTo>
                <a:lnTo>
                  <a:pt x="82128" y="0"/>
                </a:lnTo>
                <a:lnTo>
                  <a:pt x="0" y="52743"/>
                </a:lnTo>
                <a:lnTo>
                  <a:pt x="147238" y="332527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40000"/>
                  <a:lumOff val="60000"/>
                </a:schemeClr>
              </a:gs>
              <a:gs pos="88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1" name="任意多边形: 形状 390"/>
          <p:cNvSpPr/>
          <p:nvPr/>
        </p:nvSpPr>
        <p:spPr>
          <a:xfrm>
            <a:off x="9312262" y="2346967"/>
            <a:ext cx="245008" cy="84454"/>
          </a:xfrm>
          <a:custGeom>
            <a:avLst/>
            <a:gdLst>
              <a:gd name="connsiteX0" fmla="*/ 0 w 245008"/>
              <a:gd name="connsiteY0" fmla="*/ 8456 h 84454"/>
              <a:gd name="connsiteX1" fmla="*/ 132757 w 245008"/>
              <a:gd name="connsiteY1" fmla="*/ 51105 h 84454"/>
              <a:gd name="connsiteX2" fmla="*/ 245008 w 245008"/>
              <a:gd name="connsiteY2" fmla="*/ 0 h 84454"/>
              <a:gd name="connsiteX3" fmla="*/ 124460 w 245008"/>
              <a:gd name="connsiteY3" fmla="*/ 84030 h 84454"/>
              <a:gd name="connsiteX4" fmla="*/ 0 w 245008"/>
              <a:gd name="connsiteY4" fmla="*/ 8456 h 8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008" h="84454">
                <a:moveTo>
                  <a:pt x="0" y="8456"/>
                </a:moveTo>
                <a:cubicBezTo>
                  <a:pt x="0" y="8456"/>
                  <a:pt x="55016" y="66643"/>
                  <a:pt x="132757" y="51105"/>
                </a:cubicBezTo>
                <a:cubicBezTo>
                  <a:pt x="210498" y="35567"/>
                  <a:pt x="245008" y="0"/>
                  <a:pt x="245008" y="0"/>
                </a:cubicBezTo>
                <a:cubicBezTo>
                  <a:pt x="245008" y="0"/>
                  <a:pt x="214303" y="76948"/>
                  <a:pt x="124460" y="84030"/>
                </a:cubicBezTo>
                <a:cubicBezTo>
                  <a:pt x="34616" y="91059"/>
                  <a:pt x="0" y="8456"/>
                  <a:pt x="0" y="845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CB7D4D"/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3" name="任意多边形: 形状 392"/>
          <p:cNvSpPr/>
          <p:nvPr/>
        </p:nvSpPr>
        <p:spPr>
          <a:xfrm>
            <a:off x="6593100" y="1389739"/>
            <a:ext cx="37770" cy="133786"/>
          </a:xfrm>
          <a:custGeom>
            <a:avLst/>
            <a:gdLst>
              <a:gd name="connsiteX0" fmla="*/ 35062 w 37770"/>
              <a:gd name="connsiteY0" fmla="*/ 133786 h 133786"/>
              <a:gd name="connsiteX1" fmla="*/ 34533 w 37770"/>
              <a:gd name="connsiteY1" fmla="*/ 133734 h 133786"/>
              <a:gd name="connsiteX2" fmla="*/ 19418 w 37770"/>
              <a:gd name="connsiteY2" fmla="*/ 102394 h 133786"/>
              <a:gd name="connsiteX3" fmla="*/ 17093 w 37770"/>
              <a:gd name="connsiteY3" fmla="*/ 94995 h 133786"/>
              <a:gd name="connsiteX4" fmla="*/ 1344 w 37770"/>
              <a:gd name="connsiteY4" fmla="*/ 9961 h 133786"/>
              <a:gd name="connsiteX5" fmla="*/ 10011 w 37770"/>
              <a:gd name="connsiteY5" fmla="*/ 184 h 133786"/>
              <a:gd name="connsiteX6" fmla="*/ 28244 w 37770"/>
              <a:gd name="connsiteY6" fmla="*/ 9485 h 133786"/>
              <a:gd name="connsiteX7" fmla="*/ 28455 w 37770"/>
              <a:gd name="connsiteY7" fmla="*/ 9697 h 133786"/>
              <a:gd name="connsiteX8" fmla="*/ 28508 w 37770"/>
              <a:gd name="connsiteY8" fmla="*/ 10014 h 133786"/>
              <a:gd name="connsiteX9" fmla="*/ 36647 w 37770"/>
              <a:gd name="connsiteY9" fmla="*/ 133099 h 133786"/>
              <a:gd name="connsiteX10" fmla="*/ 35062 w 37770"/>
              <a:gd name="connsiteY10" fmla="*/ 133786 h 133786"/>
              <a:gd name="connsiteX11" fmla="*/ 11914 w 37770"/>
              <a:gd name="connsiteY11" fmla="*/ 1875 h 133786"/>
              <a:gd name="connsiteX12" fmla="*/ 10381 w 37770"/>
              <a:gd name="connsiteY12" fmla="*/ 2034 h 133786"/>
              <a:gd name="connsiteX13" fmla="*/ 3140 w 37770"/>
              <a:gd name="connsiteY13" fmla="*/ 10542 h 133786"/>
              <a:gd name="connsiteX14" fmla="*/ 18890 w 37770"/>
              <a:gd name="connsiteY14" fmla="*/ 94414 h 133786"/>
              <a:gd name="connsiteX15" fmla="*/ 21215 w 37770"/>
              <a:gd name="connsiteY15" fmla="*/ 101813 h 133786"/>
              <a:gd name="connsiteX16" fmla="*/ 34956 w 37770"/>
              <a:gd name="connsiteY16" fmla="*/ 131831 h 133786"/>
              <a:gd name="connsiteX17" fmla="*/ 35220 w 37770"/>
              <a:gd name="connsiteY17" fmla="*/ 131725 h 133786"/>
              <a:gd name="connsiteX18" fmla="*/ 26553 w 37770"/>
              <a:gd name="connsiteY18" fmla="*/ 10490 h 133786"/>
              <a:gd name="connsiteX19" fmla="*/ 11914 w 37770"/>
              <a:gd name="connsiteY19" fmla="*/ 1875 h 1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770" h="133786">
                <a:moveTo>
                  <a:pt x="35062" y="133786"/>
                </a:moveTo>
                <a:cubicBezTo>
                  <a:pt x="34903" y="133786"/>
                  <a:pt x="34692" y="133786"/>
                  <a:pt x="34533" y="133734"/>
                </a:cubicBezTo>
                <a:cubicBezTo>
                  <a:pt x="29301" y="132465"/>
                  <a:pt x="21003" y="107415"/>
                  <a:pt x="19418" y="102394"/>
                </a:cubicBezTo>
                <a:cubicBezTo>
                  <a:pt x="19048" y="101020"/>
                  <a:pt x="18203" y="98483"/>
                  <a:pt x="17093" y="94995"/>
                </a:cubicBezTo>
                <a:cubicBezTo>
                  <a:pt x="10592" y="74965"/>
                  <a:pt x="-4575" y="27983"/>
                  <a:pt x="1344" y="9961"/>
                </a:cubicBezTo>
                <a:cubicBezTo>
                  <a:pt x="3193" y="4306"/>
                  <a:pt x="6153" y="977"/>
                  <a:pt x="10011" y="184"/>
                </a:cubicBezTo>
                <a:cubicBezTo>
                  <a:pt x="18361" y="-1507"/>
                  <a:pt x="27821" y="9010"/>
                  <a:pt x="28244" y="9485"/>
                </a:cubicBezTo>
                <a:lnTo>
                  <a:pt x="28455" y="9697"/>
                </a:lnTo>
                <a:lnTo>
                  <a:pt x="28508" y="10014"/>
                </a:lnTo>
                <a:cubicBezTo>
                  <a:pt x="30622" y="29779"/>
                  <a:pt x="41192" y="128554"/>
                  <a:pt x="36647" y="133099"/>
                </a:cubicBezTo>
                <a:cubicBezTo>
                  <a:pt x="36171" y="133522"/>
                  <a:pt x="35643" y="133786"/>
                  <a:pt x="35062" y="133786"/>
                </a:cubicBezTo>
                <a:close/>
                <a:moveTo>
                  <a:pt x="11914" y="1875"/>
                </a:moveTo>
                <a:cubicBezTo>
                  <a:pt x="11385" y="1875"/>
                  <a:pt x="10857" y="1928"/>
                  <a:pt x="10381" y="2034"/>
                </a:cubicBezTo>
                <a:cubicBezTo>
                  <a:pt x="7210" y="2668"/>
                  <a:pt x="4779" y="5575"/>
                  <a:pt x="3140" y="10542"/>
                </a:cubicBezTo>
                <a:cubicBezTo>
                  <a:pt x="-2567" y="27930"/>
                  <a:pt x="13023" y="76234"/>
                  <a:pt x="18890" y="94414"/>
                </a:cubicBezTo>
                <a:cubicBezTo>
                  <a:pt x="19999" y="97902"/>
                  <a:pt x="20845" y="100439"/>
                  <a:pt x="21215" y="101813"/>
                </a:cubicBezTo>
                <a:cubicBezTo>
                  <a:pt x="25073" y="113810"/>
                  <a:pt x="31890" y="131091"/>
                  <a:pt x="34956" y="131831"/>
                </a:cubicBezTo>
                <a:cubicBezTo>
                  <a:pt x="35009" y="131831"/>
                  <a:pt x="35114" y="131884"/>
                  <a:pt x="35220" y="131725"/>
                </a:cubicBezTo>
                <a:cubicBezTo>
                  <a:pt x="38127" y="127815"/>
                  <a:pt x="31468" y="55411"/>
                  <a:pt x="26553" y="10490"/>
                </a:cubicBezTo>
                <a:cubicBezTo>
                  <a:pt x="25337" y="9168"/>
                  <a:pt x="18256" y="1875"/>
                  <a:pt x="11914" y="187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4" name="任意多边形: 形状 393"/>
          <p:cNvSpPr/>
          <p:nvPr/>
        </p:nvSpPr>
        <p:spPr>
          <a:xfrm>
            <a:off x="6531976" y="1129162"/>
            <a:ext cx="652252" cy="865301"/>
          </a:xfrm>
          <a:custGeom>
            <a:avLst/>
            <a:gdLst>
              <a:gd name="connsiteX0" fmla="*/ 268421 w 652252"/>
              <a:gd name="connsiteY0" fmla="*/ 426 h 865301"/>
              <a:gd name="connsiteX1" fmla="*/ 441871 w 652252"/>
              <a:gd name="connsiteY1" fmla="*/ 110193 h 865301"/>
              <a:gd name="connsiteX2" fmla="*/ 536472 w 652252"/>
              <a:gd name="connsiteY2" fmla="*/ 338343 h 865301"/>
              <a:gd name="connsiteX3" fmla="*/ 646186 w 652252"/>
              <a:gd name="connsiteY3" fmla="*/ 691639 h 865301"/>
              <a:gd name="connsiteX4" fmla="*/ 587999 w 652252"/>
              <a:gd name="connsiteY4" fmla="*/ 865301 h 865301"/>
              <a:gd name="connsiteX5" fmla="*/ 295902 w 652252"/>
              <a:gd name="connsiteY5" fmla="*/ 808013 h 865301"/>
              <a:gd name="connsiteX6" fmla="*/ 0 w 652252"/>
              <a:gd name="connsiteY6" fmla="*/ 808964 h 865301"/>
              <a:gd name="connsiteX7" fmla="*/ 90002 w 652252"/>
              <a:gd name="connsiteY7" fmla="*/ 628009 h 865301"/>
              <a:gd name="connsiteX8" fmla="*/ 36254 w 652252"/>
              <a:gd name="connsiteY8" fmla="*/ 165579 h 865301"/>
              <a:gd name="connsiteX9" fmla="*/ 268421 w 652252"/>
              <a:gd name="connsiteY9" fmla="*/ 426 h 86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52" h="865301">
                <a:moveTo>
                  <a:pt x="268421" y="426"/>
                </a:moveTo>
                <a:cubicBezTo>
                  <a:pt x="268421" y="426"/>
                  <a:pt x="395946" y="-12945"/>
                  <a:pt x="441871" y="110193"/>
                </a:cubicBezTo>
                <a:cubicBezTo>
                  <a:pt x="487797" y="233332"/>
                  <a:pt x="531081" y="273656"/>
                  <a:pt x="536472" y="338343"/>
                </a:cubicBezTo>
                <a:cubicBezTo>
                  <a:pt x="558404" y="599999"/>
                  <a:pt x="680591" y="540808"/>
                  <a:pt x="646186" y="691639"/>
                </a:cubicBezTo>
                <a:cubicBezTo>
                  <a:pt x="611834" y="842471"/>
                  <a:pt x="587999" y="865301"/>
                  <a:pt x="587999" y="865301"/>
                </a:cubicBezTo>
                <a:lnTo>
                  <a:pt x="295902" y="808013"/>
                </a:lnTo>
                <a:lnTo>
                  <a:pt x="0" y="808964"/>
                </a:lnTo>
                <a:cubicBezTo>
                  <a:pt x="0" y="808964"/>
                  <a:pt x="115792" y="751147"/>
                  <a:pt x="90002" y="628009"/>
                </a:cubicBezTo>
                <a:cubicBezTo>
                  <a:pt x="64211" y="504870"/>
                  <a:pt x="0" y="303040"/>
                  <a:pt x="36254" y="165579"/>
                </a:cubicBezTo>
                <a:cubicBezTo>
                  <a:pt x="72562" y="28119"/>
                  <a:pt x="192212" y="10943"/>
                  <a:pt x="268421" y="426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5" name="任意多边形: 形状 394"/>
          <p:cNvSpPr/>
          <p:nvPr/>
        </p:nvSpPr>
        <p:spPr>
          <a:xfrm>
            <a:off x="6953429" y="1389729"/>
            <a:ext cx="37775" cy="133796"/>
          </a:xfrm>
          <a:custGeom>
            <a:avLst/>
            <a:gdLst>
              <a:gd name="connsiteX0" fmla="*/ 2661 w 37775"/>
              <a:gd name="connsiteY0" fmla="*/ 133797 h 133796"/>
              <a:gd name="connsiteX1" fmla="*/ 1128 w 37775"/>
              <a:gd name="connsiteY1" fmla="*/ 133110 h 133796"/>
              <a:gd name="connsiteX2" fmla="*/ 9267 w 37775"/>
              <a:gd name="connsiteY2" fmla="*/ 10024 h 133796"/>
              <a:gd name="connsiteX3" fmla="*/ 9320 w 37775"/>
              <a:gd name="connsiteY3" fmla="*/ 9707 h 133796"/>
              <a:gd name="connsiteX4" fmla="*/ 9531 w 37775"/>
              <a:gd name="connsiteY4" fmla="*/ 9496 h 133796"/>
              <a:gd name="connsiteX5" fmla="*/ 27764 w 37775"/>
              <a:gd name="connsiteY5" fmla="*/ 194 h 133796"/>
              <a:gd name="connsiteX6" fmla="*/ 36431 w 37775"/>
              <a:gd name="connsiteY6" fmla="*/ 9971 h 133796"/>
              <a:gd name="connsiteX7" fmla="*/ 20682 w 37775"/>
              <a:gd name="connsiteY7" fmla="*/ 95005 h 133796"/>
              <a:gd name="connsiteX8" fmla="*/ 18357 w 37775"/>
              <a:gd name="connsiteY8" fmla="*/ 102351 h 133796"/>
              <a:gd name="connsiteX9" fmla="*/ 3242 w 37775"/>
              <a:gd name="connsiteY9" fmla="*/ 133744 h 133796"/>
              <a:gd name="connsiteX10" fmla="*/ 2661 w 37775"/>
              <a:gd name="connsiteY10" fmla="*/ 133797 h 133796"/>
              <a:gd name="connsiteX11" fmla="*/ 11169 w 37775"/>
              <a:gd name="connsiteY11" fmla="*/ 10553 h 133796"/>
              <a:gd name="connsiteX12" fmla="*/ 2555 w 37775"/>
              <a:gd name="connsiteY12" fmla="*/ 131788 h 133796"/>
              <a:gd name="connsiteX13" fmla="*/ 2819 w 37775"/>
              <a:gd name="connsiteY13" fmla="*/ 131841 h 133796"/>
              <a:gd name="connsiteX14" fmla="*/ 16560 w 37775"/>
              <a:gd name="connsiteY14" fmla="*/ 101770 h 133796"/>
              <a:gd name="connsiteX15" fmla="*/ 18885 w 37775"/>
              <a:gd name="connsiteY15" fmla="*/ 94371 h 133796"/>
              <a:gd name="connsiteX16" fmla="*/ 34634 w 37775"/>
              <a:gd name="connsiteY16" fmla="*/ 10500 h 133796"/>
              <a:gd name="connsiteX17" fmla="*/ 27394 w 37775"/>
              <a:gd name="connsiteY17" fmla="*/ 1991 h 133796"/>
              <a:gd name="connsiteX18" fmla="*/ 11169 w 37775"/>
              <a:gd name="connsiteY18" fmla="*/ 10553 h 13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775" h="133796">
                <a:moveTo>
                  <a:pt x="2661" y="133797"/>
                </a:moveTo>
                <a:cubicBezTo>
                  <a:pt x="2079" y="133797"/>
                  <a:pt x="1551" y="133585"/>
                  <a:pt x="1128" y="133110"/>
                </a:cubicBezTo>
                <a:cubicBezTo>
                  <a:pt x="-3417" y="128565"/>
                  <a:pt x="7100" y="29790"/>
                  <a:pt x="9267" y="10024"/>
                </a:cubicBezTo>
                <a:lnTo>
                  <a:pt x="9320" y="9707"/>
                </a:lnTo>
                <a:lnTo>
                  <a:pt x="9531" y="9496"/>
                </a:lnTo>
                <a:cubicBezTo>
                  <a:pt x="9954" y="9020"/>
                  <a:pt x="19414" y="-1550"/>
                  <a:pt x="27764" y="194"/>
                </a:cubicBezTo>
                <a:cubicBezTo>
                  <a:pt x="31622" y="987"/>
                  <a:pt x="34581" y="4264"/>
                  <a:pt x="36431" y="9971"/>
                </a:cubicBezTo>
                <a:cubicBezTo>
                  <a:pt x="42350" y="27993"/>
                  <a:pt x="27183" y="74923"/>
                  <a:pt x="20682" y="95005"/>
                </a:cubicBezTo>
                <a:cubicBezTo>
                  <a:pt x="19572" y="98493"/>
                  <a:pt x="18727" y="101030"/>
                  <a:pt x="18357" y="102351"/>
                </a:cubicBezTo>
                <a:cubicBezTo>
                  <a:pt x="16718" y="107425"/>
                  <a:pt x="8474" y="132475"/>
                  <a:pt x="3242" y="133744"/>
                </a:cubicBezTo>
                <a:cubicBezTo>
                  <a:pt x="3031" y="133744"/>
                  <a:pt x="2872" y="133797"/>
                  <a:pt x="2661" y="133797"/>
                </a:cubicBezTo>
                <a:close/>
                <a:moveTo>
                  <a:pt x="11169" y="10553"/>
                </a:moveTo>
                <a:cubicBezTo>
                  <a:pt x="6254" y="55474"/>
                  <a:pt x="-405" y="127825"/>
                  <a:pt x="2555" y="131788"/>
                </a:cubicBezTo>
                <a:cubicBezTo>
                  <a:pt x="2661" y="131894"/>
                  <a:pt x="2713" y="131894"/>
                  <a:pt x="2819" y="131841"/>
                </a:cubicBezTo>
                <a:cubicBezTo>
                  <a:pt x="5884" y="131101"/>
                  <a:pt x="12702" y="113820"/>
                  <a:pt x="16560" y="101770"/>
                </a:cubicBezTo>
                <a:cubicBezTo>
                  <a:pt x="16930" y="100449"/>
                  <a:pt x="17775" y="97912"/>
                  <a:pt x="18885" y="94371"/>
                </a:cubicBezTo>
                <a:cubicBezTo>
                  <a:pt x="24751" y="76191"/>
                  <a:pt x="40342" y="27940"/>
                  <a:pt x="34634" y="10500"/>
                </a:cubicBezTo>
                <a:cubicBezTo>
                  <a:pt x="32996" y="5532"/>
                  <a:pt x="30565" y="2678"/>
                  <a:pt x="27394" y="1991"/>
                </a:cubicBezTo>
                <a:cubicBezTo>
                  <a:pt x="20735" y="670"/>
                  <a:pt x="12543" y="9073"/>
                  <a:pt x="11169" y="10553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6" name="任意多边形: 形状 395"/>
          <p:cNvSpPr/>
          <p:nvPr/>
        </p:nvSpPr>
        <p:spPr>
          <a:xfrm>
            <a:off x="6208539" y="1790070"/>
            <a:ext cx="1191430" cy="515992"/>
          </a:xfrm>
          <a:custGeom>
            <a:avLst/>
            <a:gdLst>
              <a:gd name="connsiteX0" fmla="*/ 1191431 w 1191430"/>
              <a:gd name="connsiteY0" fmla="*/ 515992 h 515992"/>
              <a:gd name="connsiteX1" fmla="*/ 1009365 w 1191430"/>
              <a:gd name="connsiteY1" fmla="*/ 515992 h 515992"/>
              <a:gd name="connsiteX2" fmla="*/ 940979 w 1191430"/>
              <a:gd name="connsiteY2" fmla="*/ 393383 h 515992"/>
              <a:gd name="connsiteX3" fmla="*/ 897378 w 1191430"/>
              <a:gd name="connsiteY3" fmla="*/ 515992 h 515992"/>
              <a:gd name="connsiteX4" fmla="*/ 284592 w 1191430"/>
              <a:gd name="connsiteY4" fmla="*/ 515992 h 515992"/>
              <a:gd name="connsiteX5" fmla="*/ 276612 w 1191430"/>
              <a:gd name="connsiteY5" fmla="*/ 387781 h 515992"/>
              <a:gd name="connsiteX6" fmla="*/ 205847 w 1191430"/>
              <a:gd name="connsiteY6" fmla="*/ 515992 h 515992"/>
              <a:gd name="connsiteX7" fmla="*/ 0 w 1191430"/>
              <a:gd name="connsiteY7" fmla="*/ 515992 h 515992"/>
              <a:gd name="connsiteX8" fmla="*/ 180268 w 1191430"/>
              <a:gd name="connsiteY8" fmla="*/ 203126 h 515992"/>
              <a:gd name="connsiteX9" fmla="*/ 499688 w 1191430"/>
              <a:gd name="connsiteY9" fmla="*/ 17308 h 515992"/>
              <a:gd name="connsiteX10" fmla="*/ 689364 w 1191430"/>
              <a:gd name="connsiteY10" fmla="*/ 15987 h 515992"/>
              <a:gd name="connsiteX11" fmla="*/ 928348 w 1191430"/>
              <a:gd name="connsiteY11" fmla="*/ 83898 h 515992"/>
              <a:gd name="connsiteX12" fmla="*/ 1191431 w 1191430"/>
              <a:gd name="connsiteY12" fmla="*/ 515992 h 51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91430" h="515992">
                <a:moveTo>
                  <a:pt x="1191431" y="515992"/>
                </a:moveTo>
                <a:lnTo>
                  <a:pt x="1009365" y="515992"/>
                </a:lnTo>
                <a:cubicBezTo>
                  <a:pt x="971631" y="447183"/>
                  <a:pt x="940979" y="393383"/>
                  <a:pt x="940979" y="393383"/>
                </a:cubicBezTo>
                <a:cubicBezTo>
                  <a:pt x="940979" y="393383"/>
                  <a:pt x="916456" y="438146"/>
                  <a:pt x="897378" y="515992"/>
                </a:cubicBezTo>
                <a:lnTo>
                  <a:pt x="284592" y="515992"/>
                </a:lnTo>
                <a:cubicBezTo>
                  <a:pt x="275238" y="467424"/>
                  <a:pt x="274657" y="420917"/>
                  <a:pt x="276612" y="387781"/>
                </a:cubicBezTo>
                <a:cubicBezTo>
                  <a:pt x="276612" y="387781"/>
                  <a:pt x="243846" y="446971"/>
                  <a:pt x="205847" y="515992"/>
                </a:cubicBezTo>
                <a:lnTo>
                  <a:pt x="0" y="515992"/>
                </a:lnTo>
                <a:cubicBezTo>
                  <a:pt x="54646" y="413677"/>
                  <a:pt x="156962" y="227436"/>
                  <a:pt x="180268" y="203126"/>
                </a:cubicBezTo>
                <a:cubicBezTo>
                  <a:pt x="209494" y="172526"/>
                  <a:pt x="378822" y="55465"/>
                  <a:pt x="499688" y="17308"/>
                </a:cubicBezTo>
                <a:cubicBezTo>
                  <a:pt x="620607" y="-20849"/>
                  <a:pt x="689364" y="15987"/>
                  <a:pt x="689364" y="15987"/>
                </a:cubicBezTo>
                <a:cubicBezTo>
                  <a:pt x="689364" y="15987"/>
                  <a:pt x="813559" y="38395"/>
                  <a:pt x="928348" y="83898"/>
                </a:cubicBezTo>
                <a:cubicBezTo>
                  <a:pt x="973534" y="101814"/>
                  <a:pt x="1098205" y="332078"/>
                  <a:pt x="1191431" y="515992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8" name="任意多边形: 形状 397"/>
          <p:cNvSpPr/>
          <p:nvPr/>
        </p:nvSpPr>
        <p:spPr>
          <a:xfrm>
            <a:off x="6700027" y="1649083"/>
            <a:ext cx="213448" cy="257063"/>
          </a:xfrm>
          <a:custGeom>
            <a:avLst/>
            <a:gdLst>
              <a:gd name="connsiteX0" fmla="*/ 192221 w 213448"/>
              <a:gd name="connsiteY0" fmla="*/ 11321 h 257063"/>
              <a:gd name="connsiteX1" fmla="*/ 206755 w 213448"/>
              <a:gd name="connsiteY1" fmla="*/ 179857 h 257063"/>
              <a:gd name="connsiteX2" fmla="*/ 89958 w 213448"/>
              <a:gd name="connsiteY2" fmla="*/ 253423 h 257063"/>
              <a:gd name="connsiteX3" fmla="*/ 62 w 213448"/>
              <a:gd name="connsiteY3" fmla="*/ 181284 h 257063"/>
              <a:gd name="connsiteX4" fmla="*/ 18982 w 213448"/>
              <a:gd name="connsiteY4" fmla="*/ 37217 h 257063"/>
              <a:gd name="connsiteX5" fmla="*/ 192221 w 213448"/>
              <a:gd name="connsiteY5" fmla="*/ 11321 h 25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448" h="257063">
                <a:moveTo>
                  <a:pt x="192221" y="11321"/>
                </a:moveTo>
                <a:cubicBezTo>
                  <a:pt x="192221" y="11321"/>
                  <a:pt x="181757" y="141013"/>
                  <a:pt x="206755" y="179857"/>
                </a:cubicBezTo>
                <a:cubicBezTo>
                  <a:pt x="231752" y="218701"/>
                  <a:pt x="185404" y="271445"/>
                  <a:pt x="89958" y="253423"/>
                </a:cubicBezTo>
                <a:cubicBezTo>
                  <a:pt x="-5540" y="235402"/>
                  <a:pt x="62" y="181284"/>
                  <a:pt x="62" y="181284"/>
                </a:cubicBezTo>
                <a:cubicBezTo>
                  <a:pt x="62" y="181284"/>
                  <a:pt x="26803" y="101270"/>
                  <a:pt x="18982" y="37217"/>
                </a:cubicBezTo>
                <a:cubicBezTo>
                  <a:pt x="11054" y="-26941"/>
                  <a:pt x="192221" y="11321"/>
                  <a:pt x="192221" y="11321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0" name="任意多边形: 形状 399"/>
          <p:cNvSpPr/>
          <p:nvPr/>
        </p:nvSpPr>
        <p:spPr>
          <a:xfrm>
            <a:off x="6675930" y="1793852"/>
            <a:ext cx="275615" cy="371790"/>
          </a:xfrm>
          <a:custGeom>
            <a:avLst/>
            <a:gdLst>
              <a:gd name="connsiteX0" fmla="*/ 275615 w 275615"/>
              <a:gd name="connsiteY0" fmla="*/ 23620 h 371790"/>
              <a:gd name="connsiteX1" fmla="*/ 87314 w 275615"/>
              <a:gd name="connsiteY1" fmla="*/ 371791 h 371790"/>
              <a:gd name="connsiteX2" fmla="*/ 324 w 275615"/>
              <a:gd name="connsiteY2" fmla="*/ 24942 h 371790"/>
              <a:gd name="connsiteX3" fmla="*/ 275615 w 275615"/>
              <a:gd name="connsiteY3" fmla="*/ 23620 h 37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615" h="371790">
                <a:moveTo>
                  <a:pt x="275615" y="23620"/>
                </a:moveTo>
                <a:cubicBezTo>
                  <a:pt x="275615" y="23620"/>
                  <a:pt x="158501" y="320263"/>
                  <a:pt x="87314" y="371791"/>
                </a:cubicBezTo>
                <a:cubicBezTo>
                  <a:pt x="87314" y="371791"/>
                  <a:pt x="-6176" y="69229"/>
                  <a:pt x="324" y="24942"/>
                </a:cubicBezTo>
                <a:cubicBezTo>
                  <a:pt x="324" y="24942"/>
                  <a:pt x="141378" y="-30286"/>
                  <a:pt x="275615" y="2362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1" name="任意多边形: 形状 400"/>
          <p:cNvSpPr/>
          <p:nvPr/>
        </p:nvSpPr>
        <p:spPr>
          <a:xfrm>
            <a:off x="6540480" y="1745756"/>
            <a:ext cx="195158" cy="351880"/>
          </a:xfrm>
          <a:custGeom>
            <a:avLst/>
            <a:gdLst>
              <a:gd name="connsiteX0" fmla="*/ 163573 w 195158"/>
              <a:gd name="connsiteY0" fmla="*/ 0 h 351880"/>
              <a:gd name="connsiteX1" fmla="*/ 8989 w 195158"/>
              <a:gd name="connsiteY1" fmla="*/ 301663 h 351880"/>
              <a:gd name="connsiteX2" fmla="*/ 192164 w 195158"/>
              <a:gd name="connsiteY2" fmla="*/ 236288 h 351880"/>
              <a:gd name="connsiteX3" fmla="*/ 163573 w 195158"/>
              <a:gd name="connsiteY3" fmla="*/ 0 h 35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158" h="351880">
                <a:moveTo>
                  <a:pt x="163573" y="0"/>
                </a:moveTo>
                <a:cubicBezTo>
                  <a:pt x="163573" y="0"/>
                  <a:pt x="-45234" y="185765"/>
                  <a:pt x="8989" y="301663"/>
                </a:cubicBezTo>
                <a:cubicBezTo>
                  <a:pt x="55232" y="400544"/>
                  <a:pt x="219223" y="339926"/>
                  <a:pt x="192164" y="236288"/>
                </a:cubicBezTo>
                <a:cubicBezTo>
                  <a:pt x="165052" y="132598"/>
                  <a:pt x="163573" y="0"/>
                  <a:pt x="163573" y="0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2" name="任意多边形: 形状 401"/>
          <p:cNvSpPr/>
          <p:nvPr/>
        </p:nvSpPr>
        <p:spPr>
          <a:xfrm>
            <a:off x="6731323" y="1677105"/>
            <a:ext cx="142005" cy="46496"/>
          </a:xfrm>
          <a:custGeom>
            <a:avLst/>
            <a:gdLst>
              <a:gd name="connsiteX0" fmla="*/ 0 w 142005"/>
              <a:gd name="connsiteY0" fmla="*/ 16225 h 46496"/>
              <a:gd name="connsiteX1" fmla="*/ 142006 w 142005"/>
              <a:gd name="connsiteY1" fmla="*/ 0 h 46496"/>
              <a:gd name="connsiteX2" fmla="*/ 71029 w 142005"/>
              <a:gd name="connsiteY2" fmla="*/ 45873 h 46496"/>
              <a:gd name="connsiteX3" fmla="*/ 0 w 142005"/>
              <a:gd name="connsiteY3" fmla="*/ 16225 h 4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05" h="46496">
                <a:moveTo>
                  <a:pt x="0" y="16225"/>
                </a:moveTo>
                <a:cubicBezTo>
                  <a:pt x="0" y="16225"/>
                  <a:pt x="71928" y="50207"/>
                  <a:pt x="142006" y="0"/>
                </a:cubicBezTo>
                <a:cubicBezTo>
                  <a:pt x="142006" y="0"/>
                  <a:pt x="122557" y="40165"/>
                  <a:pt x="71029" y="45873"/>
                </a:cubicBezTo>
                <a:cubicBezTo>
                  <a:pt x="19448" y="51581"/>
                  <a:pt x="0" y="16225"/>
                  <a:pt x="0" y="16225"/>
                </a:cubicBezTo>
                <a:close/>
              </a:path>
            </a:pathLst>
          </a:custGeom>
          <a:gradFill flip="none" rotWithShape="1">
            <a:gsLst>
              <a:gs pos="0">
                <a:srgbClr val="9E6304">
                  <a:alpha val="0"/>
                </a:srgbClr>
              </a:gs>
              <a:gs pos="75000">
                <a:srgbClr val="8B4E29"/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4" name="任意多边形: 形状 403"/>
          <p:cNvSpPr/>
          <p:nvPr/>
        </p:nvSpPr>
        <p:spPr>
          <a:xfrm>
            <a:off x="8309398" y="1007137"/>
            <a:ext cx="274973" cy="499899"/>
          </a:xfrm>
          <a:custGeom>
            <a:avLst/>
            <a:gdLst>
              <a:gd name="connsiteX0" fmla="*/ 274974 w 274973"/>
              <a:gd name="connsiteY0" fmla="*/ 0 h 499899"/>
              <a:gd name="connsiteX1" fmla="*/ 191314 w 274973"/>
              <a:gd name="connsiteY1" fmla="*/ 319314 h 499899"/>
              <a:gd name="connsiteX2" fmla="*/ 155482 w 274973"/>
              <a:gd name="connsiteY2" fmla="*/ 402446 h 499899"/>
              <a:gd name="connsiteX3" fmla="*/ 155059 w 274973"/>
              <a:gd name="connsiteY3" fmla="*/ 403239 h 499899"/>
              <a:gd name="connsiteX4" fmla="*/ 148559 w 274973"/>
              <a:gd name="connsiteY4" fmla="*/ 424431 h 499899"/>
              <a:gd name="connsiteX5" fmla="*/ 139680 w 274973"/>
              <a:gd name="connsiteY5" fmla="*/ 489066 h 499899"/>
              <a:gd name="connsiteX6" fmla="*/ 137091 w 274973"/>
              <a:gd name="connsiteY6" fmla="*/ 499900 h 499899"/>
              <a:gd name="connsiteX7" fmla="*/ 0 w 274973"/>
              <a:gd name="connsiteY7" fmla="*/ 499900 h 499899"/>
              <a:gd name="connsiteX8" fmla="*/ 52585 w 274973"/>
              <a:gd name="connsiteY8" fmla="*/ 343255 h 499899"/>
              <a:gd name="connsiteX9" fmla="*/ 79855 w 274973"/>
              <a:gd name="connsiteY9" fmla="*/ 260018 h 499899"/>
              <a:gd name="connsiteX10" fmla="*/ 145811 w 274973"/>
              <a:gd name="connsiteY10" fmla="*/ 79432 h 499899"/>
              <a:gd name="connsiteX11" fmla="*/ 221966 w 274973"/>
              <a:gd name="connsiteY11" fmla="*/ 22197 h 499899"/>
              <a:gd name="connsiteX12" fmla="*/ 274974 w 274973"/>
              <a:gd name="connsiteY12" fmla="*/ 0 h 49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973" h="499899">
                <a:moveTo>
                  <a:pt x="274974" y="0"/>
                </a:moveTo>
                <a:cubicBezTo>
                  <a:pt x="274974" y="0"/>
                  <a:pt x="205742" y="260599"/>
                  <a:pt x="191314" y="319314"/>
                </a:cubicBezTo>
                <a:cubicBezTo>
                  <a:pt x="186980" y="336966"/>
                  <a:pt x="173134" y="367566"/>
                  <a:pt x="155482" y="402446"/>
                </a:cubicBezTo>
                <a:cubicBezTo>
                  <a:pt x="155376" y="402710"/>
                  <a:pt x="155271" y="402922"/>
                  <a:pt x="155059" y="403239"/>
                </a:cubicBezTo>
                <a:cubicBezTo>
                  <a:pt x="151254" y="410902"/>
                  <a:pt x="149457" y="417878"/>
                  <a:pt x="148559" y="424431"/>
                </a:cubicBezTo>
                <a:cubicBezTo>
                  <a:pt x="145758" y="446152"/>
                  <a:pt x="154108" y="463275"/>
                  <a:pt x="139680" y="489066"/>
                </a:cubicBezTo>
                <a:lnTo>
                  <a:pt x="137091" y="499900"/>
                </a:lnTo>
                <a:lnTo>
                  <a:pt x="0" y="499900"/>
                </a:lnTo>
                <a:cubicBezTo>
                  <a:pt x="16013" y="452388"/>
                  <a:pt x="36307" y="391929"/>
                  <a:pt x="52585" y="343255"/>
                </a:cubicBezTo>
                <a:cubicBezTo>
                  <a:pt x="66220" y="302138"/>
                  <a:pt x="77001" y="269478"/>
                  <a:pt x="79855" y="260018"/>
                </a:cubicBezTo>
                <a:cubicBezTo>
                  <a:pt x="88311" y="231743"/>
                  <a:pt x="119386" y="140209"/>
                  <a:pt x="145811" y="79432"/>
                </a:cubicBezTo>
                <a:cubicBezTo>
                  <a:pt x="155059" y="58240"/>
                  <a:pt x="190521" y="37311"/>
                  <a:pt x="221966" y="22197"/>
                </a:cubicBezTo>
                <a:cubicBezTo>
                  <a:pt x="250082" y="8773"/>
                  <a:pt x="274974" y="0"/>
                  <a:pt x="27497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5" name="任意多边形: 形状 404"/>
          <p:cNvSpPr/>
          <p:nvPr/>
        </p:nvSpPr>
        <p:spPr>
          <a:xfrm>
            <a:off x="8489448" y="357391"/>
            <a:ext cx="457517" cy="797934"/>
          </a:xfrm>
          <a:custGeom>
            <a:avLst/>
            <a:gdLst>
              <a:gd name="connsiteX0" fmla="*/ 3230 w 457517"/>
              <a:gd name="connsiteY0" fmla="*/ 277477 h 797934"/>
              <a:gd name="connsiteX1" fmla="*/ 193646 w 457517"/>
              <a:gd name="connsiteY1" fmla="*/ 72 h 797934"/>
              <a:gd name="connsiteX2" fmla="*/ 420421 w 457517"/>
              <a:gd name="connsiteY2" fmla="*/ 283766 h 797934"/>
              <a:gd name="connsiteX3" fmla="*/ 427714 w 457517"/>
              <a:gd name="connsiteY3" fmla="*/ 604983 h 797934"/>
              <a:gd name="connsiteX4" fmla="*/ 340091 w 457517"/>
              <a:gd name="connsiteY4" fmla="*/ 797935 h 797934"/>
              <a:gd name="connsiteX5" fmla="*/ 193646 w 457517"/>
              <a:gd name="connsiteY5" fmla="*/ 596633 h 797934"/>
              <a:gd name="connsiteX6" fmla="*/ 3230 w 457517"/>
              <a:gd name="connsiteY6" fmla="*/ 277477 h 7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517" h="797934">
                <a:moveTo>
                  <a:pt x="3230" y="277477"/>
                </a:moveTo>
                <a:cubicBezTo>
                  <a:pt x="3230" y="277477"/>
                  <a:pt x="-40476" y="-5160"/>
                  <a:pt x="193646" y="72"/>
                </a:cubicBezTo>
                <a:cubicBezTo>
                  <a:pt x="427714" y="5304"/>
                  <a:pt x="424596" y="145037"/>
                  <a:pt x="420421" y="283766"/>
                </a:cubicBezTo>
                <a:cubicBezTo>
                  <a:pt x="416246" y="422495"/>
                  <a:pt x="326561" y="412031"/>
                  <a:pt x="427714" y="604983"/>
                </a:cubicBezTo>
                <a:cubicBezTo>
                  <a:pt x="528867" y="797935"/>
                  <a:pt x="340091" y="797935"/>
                  <a:pt x="340091" y="797935"/>
                </a:cubicBezTo>
                <a:lnTo>
                  <a:pt x="193646" y="596633"/>
                </a:lnTo>
                <a:lnTo>
                  <a:pt x="3230" y="277477"/>
                </a:lnTo>
                <a:close/>
              </a:path>
            </a:pathLst>
          </a:custGeom>
          <a:gradFill>
            <a:gsLst>
              <a:gs pos="0">
                <a:srgbClr val="EECAA2"/>
              </a:gs>
              <a:gs pos="98000">
                <a:srgbClr val="DD9647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1" name="任意多边形: 形状 490"/>
          <p:cNvSpPr/>
          <p:nvPr/>
        </p:nvSpPr>
        <p:spPr>
          <a:xfrm>
            <a:off x="8492156" y="381280"/>
            <a:ext cx="368658" cy="727679"/>
          </a:xfrm>
          <a:custGeom>
            <a:avLst/>
            <a:gdLst>
              <a:gd name="connsiteX0" fmla="*/ 235520 w 368658"/>
              <a:gd name="connsiteY0" fmla="*/ 779 h 727679"/>
              <a:gd name="connsiteX1" fmla="*/ 367665 w 368658"/>
              <a:gd name="connsiteY1" fmla="*/ 160732 h 727679"/>
              <a:gd name="connsiteX2" fmla="*/ 269073 w 368658"/>
              <a:gd name="connsiteY2" fmla="*/ 415356 h 727679"/>
              <a:gd name="connsiteX3" fmla="*/ 260217 w 368658"/>
              <a:gd name="connsiteY3" fmla="*/ 424086 h 727679"/>
              <a:gd name="connsiteX4" fmla="*/ 251925 w 368658"/>
              <a:gd name="connsiteY4" fmla="*/ 481717 h 727679"/>
              <a:gd name="connsiteX5" fmla="*/ 243592 w 368658"/>
              <a:gd name="connsiteY5" fmla="*/ 558531 h 727679"/>
              <a:gd name="connsiteX6" fmla="*/ 243453 w 368658"/>
              <a:gd name="connsiteY6" fmla="*/ 560023 h 727679"/>
              <a:gd name="connsiteX7" fmla="*/ 246907 w 368658"/>
              <a:gd name="connsiteY7" fmla="*/ 560729 h 727679"/>
              <a:gd name="connsiteX8" fmla="*/ 285960 w 368658"/>
              <a:gd name="connsiteY8" fmla="*/ 575280 h 727679"/>
              <a:gd name="connsiteX9" fmla="*/ 16430 w 368658"/>
              <a:gd name="connsiteY9" fmla="*/ 725107 h 727679"/>
              <a:gd name="connsiteX10" fmla="*/ 73023 w 368658"/>
              <a:gd name="connsiteY10" fmla="*/ 578380 h 727679"/>
              <a:gd name="connsiteX11" fmla="*/ 75755 w 368658"/>
              <a:gd name="connsiteY11" fmla="*/ 574098 h 727679"/>
              <a:gd name="connsiteX12" fmla="*/ 78137 w 368658"/>
              <a:gd name="connsiteY12" fmla="*/ 566019 h 727679"/>
              <a:gd name="connsiteX13" fmla="*/ 80746 w 368658"/>
              <a:gd name="connsiteY13" fmla="*/ 533054 h 727679"/>
              <a:gd name="connsiteX14" fmla="*/ 78633 w 368658"/>
              <a:gd name="connsiteY14" fmla="*/ 493946 h 727679"/>
              <a:gd name="connsiteX15" fmla="*/ 78400 w 368658"/>
              <a:gd name="connsiteY15" fmla="*/ 492219 h 727679"/>
              <a:gd name="connsiteX16" fmla="*/ 61974 w 368658"/>
              <a:gd name="connsiteY16" fmla="*/ 488298 h 727679"/>
              <a:gd name="connsiteX17" fmla="*/ 522 w 368658"/>
              <a:gd name="connsiteY17" fmla="*/ 253587 h 727679"/>
              <a:gd name="connsiteX18" fmla="*/ 165305 w 368658"/>
              <a:gd name="connsiteY18" fmla="*/ 3294 h 727679"/>
              <a:gd name="connsiteX19" fmla="*/ 235520 w 368658"/>
              <a:gd name="connsiteY19" fmla="*/ 779 h 72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8658" h="727679">
                <a:moveTo>
                  <a:pt x="235520" y="779"/>
                </a:moveTo>
                <a:cubicBezTo>
                  <a:pt x="377127" y="11459"/>
                  <a:pt x="370393" y="128824"/>
                  <a:pt x="367665" y="160732"/>
                </a:cubicBezTo>
                <a:cubicBezTo>
                  <a:pt x="365287" y="188121"/>
                  <a:pt x="340048" y="327553"/>
                  <a:pt x="269073" y="415356"/>
                </a:cubicBezTo>
                <a:lnTo>
                  <a:pt x="260217" y="424086"/>
                </a:lnTo>
                <a:lnTo>
                  <a:pt x="251925" y="481717"/>
                </a:lnTo>
                <a:cubicBezTo>
                  <a:pt x="247912" y="514353"/>
                  <a:pt x="244865" y="545165"/>
                  <a:pt x="243592" y="558531"/>
                </a:cubicBezTo>
                <a:lnTo>
                  <a:pt x="243453" y="560023"/>
                </a:lnTo>
                <a:lnTo>
                  <a:pt x="246907" y="560729"/>
                </a:lnTo>
                <a:cubicBezTo>
                  <a:pt x="271025" y="567603"/>
                  <a:pt x="285980" y="575280"/>
                  <a:pt x="285960" y="575280"/>
                </a:cubicBezTo>
                <a:cubicBezTo>
                  <a:pt x="214773" y="708724"/>
                  <a:pt x="47399" y="737368"/>
                  <a:pt x="16430" y="725107"/>
                </a:cubicBezTo>
                <a:cubicBezTo>
                  <a:pt x="-10622" y="714332"/>
                  <a:pt x="55956" y="605436"/>
                  <a:pt x="73023" y="578380"/>
                </a:cubicBezTo>
                <a:lnTo>
                  <a:pt x="75755" y="574098"/>
                </a:lnTo>
                <a:lnTo>
                  <a:pt x="78137" y="566019"/>
                </a:lnTo>
                <a:cubicBezTo>
                  <a:pt x="79954" y="554934"/>
                  <a:pt x="80667" y="543571"/>
                  <a:pt x="80746" y="533054"/>
                </a:cubicBezTo>
                <a:cubicBezTo>
                  <a:pt x="80905" y="516459"/>
                  <a:pt x="79584" y="501979"/>
                  <a:pt x="78633" y="493946"/>
                </a:cubicBezTo>
                <a:lnTo>
                  <a:pt x="78400" y="492219"/>
                </a:lnTo>
                <a:lnTo>
                  <a:pt x="61974" y="488298"/>
                </a:lnTo>
                <a:cubicBezTo>
                  <a:pt x="14300" y="465900"/>
                  <a:pt x="-3375" y="394364"/>
                  <a:pt x="522" y="253587"/>
                </a:cubicBezTo>
                <a:cubicBezTo>
                  <a:pt x="6811" y="28345"/>
                  <a:pt x="165305" y="3294"/>
                  <a:pt x="165305" y="3294"/>
                </a:cubicBezTo>
                <a:cubicBezTo>
                  <a:pt x="192034" y="-95"/>
                  <a:pt x="215290" y="-747"/>
                  <a:pt x="235520" y="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E7C4AF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7" name="任意多边形: 形状 406"/>
          <p:cNvSpPr/>
          <p:nvPr/>
        </p:nvSpPr>
        <p:spPr>
          <a:xfrm>
            <a:off x="8345564" y="931827"/>
            <a:ext cx="590361" cy="575156"/>
          </a:xfrm>
          <a:custGeom>
            <a:avLst/>
            <a:gdLst>
              <a:gd name="connsiteX0" fmla="*/ 590360 w 590361"/>
              <a:gd name="connsiteY0" fmla="*/ 236341 h 575156"/>
              <a:gd name="connsiteX1" fmla="*/ 488044 w 590361"/>
              <a:gd name="connsiteY1" fmla="*/ 556554 h 575156"/>
              <a:gd name="connsiteX2" fmla="*/ 482918 w 590361"/>
              <a:gd name="connsiteY2" fmla="*/ 575157 h 575156"/>
              <a:gd name="connsiteX3" fmla="*/ 50294 w 590361"/>
              <a:gd name="connsiteY3" fmla="*/ 575157 h 575156"/>
              <a:gd name="connsiteX4" fmla="*/ 44904 w 590361"/>
              <a:gd name="connsiteY4" fmla="*/ 512689 h 575156"/>
              <a:gd name="connsiteX5" fmla="*/ 35 w 590361"/>
              <a:gd name="connsiteY5" fmla="*/ 336649 h 575156"/>
              <a:gd name="connsiteX6" fmla="*/ 52461 w 590361"/>
              <a:gd name="connsiteY6" fmla="*/ 209811 h 575156"/>
              <a:gd name="connsiteX7" fmla="*/ 81053 w 590361"/>
              <a:gd name="connsiteY7" fmla="*/ 166739 h 575156"/>
              <a:gd name="connsiteX8" fmla="*/ 159428 w 590361"/>
              <a:gd name="connsiteY8" fmla="*/ 64106 h 575156"/>
              <a:gd name="connsiteX9" fmla="*/ 190979 w 590361"/>
              <a:gd name="connsiteY9" fmla="*/ 38950 h 575156"/>
              <a:gd name="connsiteX10" fmla="*/ 191031 w 590361"/>
              <a:gd name="connsiteY10" fmla="*/ 38897 h 575156"/>
              <a:gd name="connsiteX11" fmla="*/ 223534 w 590361"/>
              <a:gd name="connsiteY11" fmla="*/ 21774 h 575156"/>
              <a:gd name="connsiteX12" fmla="*/ 359779 w 590361"/>
              <a:gd name="connsiteY12" fmla="*/ 0 h 575156"/>
              <a:gd name="connsiteX13" fmla="*/ 493593 w 590361"/>
              <a:gd name="connsiteY13" fmla="*/ 42174 h 575156"/>
              <a:gd name="connsiteX14" fmla="*/ 590360 w 590361"/>
              <a:gd name="connsiteY14" fmla="*/ 236341 h 57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0361" h="575156">
                <a:moveTo>
                  <a:pt x="590360" y="236341"/>
                </a:moveTo>
                <a:cubicBezTo>
                  <a:pt x="590888" y="313871"/>
                  <a:pt x="501784" y="499318"/>
                  <a:pt x="488044" y="556554"/>
                </a:cubicBezTo>
                <a:cubicBezTo>
                  <a:pt x="486405" y="563213"/>
                  <a:pt x="484661" y="569396"/>
                  <a:pt x="482918" y="575157"/>
                </a:cubicBezTo>
                <a:lnTo>
                  <a:pt x="50294" y="575157"/>
                </a:lnTo>
                <a:cubicBezTo>
                  <a:pt x="48075" y="548468"/>
                  <a:pt x="45961" y="525585"/>
                  <a:pt x="44904" y="512689"/>
                </a:cubicBezTo>
                <a:cubicBezTo>
                  <a:pt x="41469" y="470357"/>
                  <a:pt x="-1392" y="379140"/>
                  <a:pt x="35" y="336649"/>
                </a:cubicBezTo>
                <a:cubicBezTo>
                  <a:pt x="1515" y="293365"/>
                  <a:pt x="22760" y="256001"/>
                  <a:pt x="52461" y="209811"/>
                </a:cubicBezTo>
                <a:cubicBezTo>
                  <a:pt x="61710" y="195489"/>
                  <a:pt x="71381" y="180903"/>
                  <a:pt x="81053" y="166739"/>
                </a:cubicBezTo>
                <a:cubicBezTo>
                  <a:pt x="112551" y="120549"/>
                  <a:pt x="143996" y="78587"/>
                  <a:pt x="159428" y="64106"/>
                </a:cubicBezTo>
                <a:cubicBezTo>
                  <a:pt x="170949" y="53378"/>
                  <a:pt x="181625" y="45186"/>
                  <a:pt x="190979" y="38950"/>
                </a:cubicBezTo>
                <a:cubicBezTo>
                  <a:pt x="191031" y="38897"/>
                  <a:pt x="191031" y="38897"/>
                  <a:pt x="191031" y="38897"/>
                </a:cubicBezTo>
                <a:cubicBezTo>
                  <a:pt x="210480" y="25949"/>
                  <a:pt x="223534" y="21774"/>
                  <a:pt x="223534" y="21774"/>
                </a:cubicBezTo>
                <a:lnTo>
                  <a:pt x="359779" y="0"/>
                </a:lnTo>
                <a:cubicBezTo>
                  <a:pt x="359779" y="0"/>
                  <a:pt x="444707" y="30758"/>
                  <a:pt x="493593" y="42174"/>
                </a:cubicBezTo>
                <a:cubicBezTo>
                  <a:pt x="493593" y="42174"/>
                  <a:pt x="588880" y="56126"/>
                  <a:pt x="590360" y="236341"/>
                </a:cubicBezTo>
                <a:close/>
              </a:path>
            </a:pathLst>
          </a:custGeom>
          <a:gradFill>
            <a:gsLst>
              <a:gs pos="0">
                <a:srgbClr val="9BB3CD"/>
              </a:gs>
              <a:gs pos="72000">
                <a:srgbClr val="4C719A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8" name="任意多边形: 形状 407"/>
          <p:cNvSpPr/>
          <p:nvPr/>
        </p:nvSpPr>
        <p:spPr>
          <a:xfrm>
            <a:off x="8384708" y="970776"/>
            <a:ext cx="151887" cy="239353"/>
          </a:xfrm>
          <a:custGeom>
            <a:avLst/>
            <a:gdLst>
              <a:gd name="connsiteX0" fmla="*/ 151888 w 151887"/>
              <a:gd name="connsiteY0" fmla="*/ 0 h 239353"/>
              <a:gd name="connsiteX1" fmla="*/ 72879 w 151887"/>
              <a:gd name="connsiteY1" fmla="*/ 124460 h 239353"/>
              <a:gd name="connsiteX2" fmla="*/ 0 w 151887"/>
              <a:gd name="connsiteY2" fmla="*/ 239354 h 239353"/>
              <a:gd name="connsiteX3" fmla="*/ 13212 w 151887"/>
              <a:gd name="connsiteY3" fmla="*/ 170967 h 239353"/>
              <a:gd name="connsiteX4" fmla="*/ 18286 w 151887"/>
              <a:gd name="connsiteY4" fmla="*/ 138623 h 239353"/>
              <a:gd name="connsiteX5" fmla="*/ 20558 w 151887"/>
              <a:gd name="connsiteY5" fmla="*/ 128053 h 239353"/>
              <a:gd name="connsiteX6" fmla="*/ 20558 w 151887"/>
              <a:gd name="connsiteY6" fmla="*/ 128053 h 239353"/>
              <a:gd name="connsiteX7" fmla="*/ 151730 w 151887"/>
              <a:gd name="connsiteY7" fmla="*/ 106 h 239353"/>
              <a:gd name="connsiteX8" fmla="*/ 151888 w 151887"/>
              <a:gd name="connsiteY8" fmla="*/ 0 h 23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887" h="239353">
                <a:moveTo>
                  <a:pt x="151888" y="0"/>
                </a:moveTo>
                <a:lnTo>
                  <a:pt x="72879" y="124460"/>
                </a:lnTo>
                <a:lnTo>
                  <a:pt x="0" y="239354"/>
                </a:lnTo>
                <a:cubicBezTo>
                  <a:pt x="158" y="238719"/>
                  <a:pt x="5021" y="221332"/>
                  <a:pt x="13212" y="170967"/>
                </a:cubicBezTo>
                <a:cubicBezTo>
                  <a:pt x="14798" y="161401"/>
                  <a:pt x="16489" y="150673"/>
                  <a:pt x="18286" y="138623"/>
                </a:cubicBezTo>
                <a:cubicBezTo>
                  <a:pt x="18814" y="135082"/>
                  <a:pt x="19554" y="131541"/>
                  <a:pt x="20558" y="128053"/>
                </a:cubicBezTo>
                <a:cubicBezTo>
                  <a:pt x="20558" y="128053"/>
                  <a:pt x="20558" y="128053"/>
                  <a:pt x="20558" y="128053"/>
                </a:cubicBezTo>
                <a:cubicBezTo>
                  <a:pt x="51739" y="56126"/>
                  <a:pt x="148242" y="1903"/>
                  <a:pt x="151730" y="106"/>
                </a:cubicBezTo>
                <a:cubicBezTo>
                  <a:pt x="151888" y="0"/>
                  <a:pt x="151888" y="0"/>
                  <a:pt x="151888" y="0"/>
                </a:cubicBezTo>
                <a:close/>
              </a:path>
            </a:pathLst>
          </a:custGeom>
          <a:solidFill>
            <a:srgbClr val="C7545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0" name="任意多边形: 形状 409"/>
          <p:cNvSpPr/>
          <p:nvPr/>
        </p:nvSpPr>
        <p:spPr>
          <a:xfrm>
            <a:off x="8492678" y="377498"/>
            <a:ext cx="380807" cy="447203"/>
          </a:xfrm>
          <a:custGeom>
            <a:avLst/>
            <a:gdLst>
              <a:gd name="connsiteX0" fmla="*/ 100149 w 380807"/>
              <a:gd name="connsiteY0" fmla="*/ 168741 h 447203"/>
              <a:gd name="connsiteX1" fmla="*/ 255525 w 380807"/>
              <a:gd name="connsiteY1" fmla="*/ 353343 h 447203"/>
              <a:gd name="connsiteX2" fmla="*/ 292044 w 380807"/>
              <a:gd name="connsiteY2" fmla="*/ 447203 h 447203"/>
              <a:gd name="connsiteX3" fmla="*/ 301557 w 380807"/>
              <a:gd name="connsiteY3" fmla="*/ 12308 h 447203"/>
              <a:gd name="connsiteX4" fmla="*/ 0 w 380807"/>
              <a:gd name="connsiteY4" fmla="*/ 257422 h 447203"/>
              <a:gd name="connsiteX5" fmla="*/ 100149 w 380807"/>
              <a:gd name="connsiteY5" fmla="*/ 168741 h 447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807" h="447203">
                <a:moveTo>
                  <a:pt x="100149" y="168741"/>
                </a:moveTo>
                <a:cubicBezTo>
                  <a:pt x="100149" y="168741"/>
                  <a:pt x="181484" y="301181"/>
                  <a:pt x="255525" y="353343"/>
                </a:cubicBezTo>
                <a:cubicBezTo>
                  <a:pt x="329567" y="405505"/>
                  <a:pt x="292044" y="447203"/>
                  <a:pt x="292044" y="447203"/>
                </a:cubicBezTo>
                <a:cubicBezTo>
                  <a:pt x="292044" y="447203"/>
                  <a:pt x="485260" y="40476"/>
                  <a:pt x="301557" y="12308"/>
                </a:cubicBezTo>
                <a:cubicBezTo>
                  <a:pt x="117854" y="-15861"/>
                  <a:pt x="5232" y="-17922"/>
                  <a:pt x="0" y="257422"/>
                </a:cubicBezTo>
                <a:cubicBezTo>
                  <a:pt x="0" y="257369"/>
                  <a:pt x="83449" y="166627"/>
                  <a:pt x="100149" y="168741"/>
                </a:cubicBezTo>
                <a:close/>
              </a:path>
            </a:pathLst>
          </a:custGeom>
          <a:gradFill>
            <a:gsLst>
              <a:gs pos="0">
                <a:srgbClr val="EECAA2"/>
              </a:gs>
              <a:gs pos="98000">
                <a:srgbClr val="DD9647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1" name="任意多边形: 形状 410"/>
          <p:cNvSpPr/>
          <p:nvPr/>
        </p:nvSpPr>
        <p:spPr>
          <a:xfrm>
            <a:off x="8570789" y="858578"/>
            <a:ext cx="110507" cy="55702"/>
          </a:xfrm>
          <a:custGeom>
            <a:avLst/>
            <a:gdLst>
              <a:gd name="connsiteX0" fmla="*/ 110507 w 110507"/>
              <a:gd name="connsiteY0" fmla="*/ 0 h 55702"/>
              <a:gd name="connsiteX1" fmla="*/ 2113 w 110507"/>
              <a:gd name="connsiteY1" fmla="*/ 55703 h 55702"/>
              <a:gd name="connsiteX2" fmla="*/ 2113 w 110507"/>
              <a:gd name="connsiteY2" fmla="*/ 55703 h 55702"/>
              <a:gd name="connsiteX3" fmla="*/ 0 w 110507"/>
              <a:gd name="connsiteY3" fmla="*/ 16595 h 55702"/>
              <a:gd name="connsiteX4" fmla="*/ 110507 w 110507"/>
              <a:gd name="connsiteY4" fmla="*/ 0 h 5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7" h="55702">
                <a:moveTo>
                  <a:pt x="110507" y="0"/>
                </a:moveTo>
                <a:cubicBezTo>
                  <a:pt x="80753" y="43918"/>
                  <a:pt x="2113" y="55703"/>
                  <a:pt x="2113" y="55703"/>
                </a:cubicBezTo>
                <a:lnTo>
                  <a:pt x="2113" y="55703"/>
                </a:lnTo>
                <a:cubicBezTo>
                  <a:pt x="2272" y="39108"/>
                  <a:pt x="951" y="24628"/>
                  <a:pt x="0" y="16595"/>
                </a:cubicBezTo>
                <a:cubicBezTo>
                  <a:pt x="50471" y="26319"/>
                  <a:pt x="110507" y="0"/>
                  <a:pt x="11050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6000">
                <a:srgbClr val="DAA482">
                  <a:alpha val="0"/>
                </a:srgb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2" name="任意多边形: 形状 411"/>
          <p:cNvSpPr/>
          <p:nvPr/>
        </p:nvSpPr>
        <p:spPr>
          <a:xfrm>
            <a:off x="8398025" y="970776"/>
            <a:ext cx="138517" cy="170914"/>
          </a:xfrm>
          <a:custGeom>
            <a:avLst/>
            <a:gdLst>
              <a:gd name="connsiteX0" fmla="*/ 7663 w 138517"/>
              <a:gd name="connsiteY0" fmla="*/ 127102 h 170914"/>
              <a:gd name="connsiteX1" fmla="*/ 7663 w 138517"/>
              <a:gd name="connsiteY1" fmla="*/ 127102 h 170914"/>
              <a:gd name="connsiteX2" fmla="*/ 0 w 138517"/>
              <a:gd name="connsiteY2" fmla="*/ 170914 h 170914"/>
              <a:gd name="connsiteX3" fmla="*/ 28539 w 138517"/>
              <a:gd name="connsiteY3" fmla="*/ 127842 h 170914"/>
              <a:gd name="connsiteX4" fmla="*/ 97031 w 138517"/>
              <a:gd name="connsiteY4" fmla="*/ 35673 h 170914"/>
              <a:gd name="connsiteX5" fmla="*/ 138518 w 138517"/>
              <a:gd name="connsiteY5" fmla="*/ 0 h 170914"/>
              <a:gd name="connsiteX6" fmla="*/ 7663 w 138517"/>
              <a:gd name="connsiteY6" fmla="*/ 127102 h 17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517" h="170914">
                <a:moveTo>
                  <a:pt x="7663" y="127102"/>
                </a:moveTo>
                <a:lnTo>
                  <a:pt x="7663" y="127102"/>
                </a:lnTo>
                <a:cubicBezTo>
                  <a:pt x="7663" y="127102"/>
                  <a:pt x="3435" y="135822"/>
                  <a:pt x="0" y="170914"/>
                </a:cubicBezTo>
                <a:lnTo>
                  <a:pt x="28539" y="127842"/>
                </a:lnTo>
                <a:cubicBezTo>
                  <a:pt x="28539" y="127842"/>
                  <a:pt x="79538" y="54699"/>
                  <a:pt x="97031" y="35673"/>
                </a:cubicBezTo>
                <a:cubicBezTo>
                  <a:pt x="114524" y="16647"/>
                  <a:pt x="138518" y="0"/>
                  <a:pt x="138518" y="0"/>
                </a:cubicBezTo>
                <a:cubicBezTo>
                  <a:pt x="138518" y="0"/>
                  <a:pt x="38157" y="48251"/>
                  <a:pt x="7663" y="127102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3" name="任意多边形: 形状 412"/>
          <p:cNvSpPr/>
          <p:nvPr/>
        </p:nvSpPr>
        <p:spPr>
          <a:xfrm>
            <a:off x="8747265" y="975121"/>
            <a:ext cx="205465" cy="231837"/>
          </a:xfrm>
          <a:custGeom>
            <a:avLst/>
            <a:gdLst>
              <a:gd name="connsiteX0" fmla="*/ 44223 w 205465"/>
              <a:gd name="connsiteY0" fmla="*/ 231838 h 231837"/>
              <a:gd name="connsiteX1" fmla="*/ 205466 w 205465"/>
              <a:gd name="connsiteY1" fmla="*/ 180204 h 231837"/>
              <a:gd name="connsiteX2" fmla="*/ 58174 w 205465"/>
              <a:gd name="connsiteY2" fmla="*/ 1574 h 231837"/>
              <a:gd name="connsiteX3" fmla="*/ 44223 w 205465"/>
              <a:gd name="connsiteY3" fmla="*/ 231838 h 2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465" h="231837">
                <a:moveTo>
                  <a:pt x="44223" y="231838"/>
                </a:moveTo>
                <a:cubicBezTo>
                  <a:pt x="44223" y="231838"/>
                  <a:pt x="168682" y="183005"/>
                  <a:pt x="205466" y="180204"/>
                </a:cubicBezTo>
                <a:cubicBezTo>
                  <a:pt x="205466" y="180204"/>
                  <a:pt x="180414" y="-19619"/>
                  <a:pt x="58174" y="1574"/>
                </a:cubicBezTo>
                <a:cubicBezTo>
                  <a:pt x="-64013" y="22714"/>
                  <a:pt x="44223" y="231838"/>
                  <a:pt x="44223" y="231838"/>
                </a:cubicBezTo>
                <a:close/>
              </a:path>
            </a:pathLst>
          </a:custGeom>
          <a:solidFill>
            <a:srgbClr val="C7545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5" name="任意多边形: 形状 414"/>
          <p:cNvSpPr/>
          <p:nvPr/>
        </p:nvSpPr>
        <p:spPr>
          <a:xfrm>
            <a:off x="8624947" y="941075"/>
            <a:ext cx="327835" cy="565961"/>
          </a:xfrm>
          <a:custGeom>
            <a:avLst/>
            <a:gdLst>
              <a:gd name="connsiteX0" fmla="*/ 327835 w 327835"/>
              <a:gd name="connsiteY0" fmla="*/ 214250 h 565961"/>
              <a:gd name="connsiteX1" fmla="*/ 264469 w 327835"/>
              <a:gd name="connsiteY1" fmla="*/ 524792 h 565961"/>
              <a:gd name="connsiteX2" fmla="*/ 253741 w 327835"/>
              <a:gd name="connsiteY2" fmla="*/ 565961 h 565961"/>
              <a:gd name="connsiteX3" fmla="*/ 382 w 327835"/>
              <a:gd name="connsiteY3" fmla="*/ 565961 h 565961"/>
              <a:gd name="connsiteX4" fmla="*/ 1069 w 327835"/>
              <a:gd name="connsiteY4" fmla="*/ 466499 h 565961"/>
              <a:gd name="connsiteX5" fmla="*/ 110731 w 327835"/>
              <a:gd name="connsiteY5" fmla="*/ 0 h 565961"/>
              <a:gd name="connsiteX6" fmla="*/ 230699 w 327835"/>
              <a:gd name="connsiteY6" fmla="*/ 35620 h 565961"/>
              <a:gd name="connsiteX7" fmla="*/ 323185 w 327835"/>
              <a:gd name="connsiteY7" fmla="*/ 177573 h 565961"/>
              <a:gd name="connsiteX8" fmla="*/ 323290 w 327835"/>
              <a:gd name="connsiteY8" fmla="*/ 178154 h 565961"/>
              <a:gd name="connsiteX9" fmla="*/ 327835 w 327835"/>
              <a:gd name="connsiteY9" fmla="*/ 214250 h 5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835" h="565961">
                <a:moveTo>
                  <a:pt x="327835" y="214250"/>
                </a:moveTo>
                <a:cubicBezTo>
                  <a:pt x="321494" y="324388"/>
                  <a:pt x="290207" y="428871"/>
                  <a:pt x="264469" y="524792"/>
                </a:cubicBezTo>
                <a:cubicBezTo>
                  <a:pt x="260717" y="538691"/>
                  <a:pt x="257123" y="552432"/>
                  <a:pt x="253741" y="565961"/>
                </a:cubicBezTo>
                <a:lnTo>
                  <a:pt x="382" y="565961"/>
                </a:lnTo>
                <a:cubicBezTo>
                  <a:pt x="-252" y="527963"/>
                  <a:pt x="-146" y="494509"/>
                  <a:pt x="1069" y="466499"/>
                </a:cubicBezTo>
                <a:cubicBezTo>
                  <a:pt x="13859" y="160767"/>
                  <a:pt x="110731" y="0"/>
                  <a:pt x="110731" y="0"/>
                </a:cubicBezTo>
                <a:cubicBezTo>
                  <a:pt x="110731" y="0"/>
                  <a:pt x="141701" y="10411"/>
                  <a:pt x="230699" y="35620"/>
                </a:cubicBezTo>
                <a:cubicBezTo>
                  <a:pt x="291740" y="52849"/>
                  <a:pt x="314782" y="130537"/>
                  <a:pt x="323185" y="177573"/>
                </a:cubicBezTo>
                <a:cubicBezTo>
                  <a:pt x="323185" y="177573"/>
                  <a:pt x="323238" y="177732"/>
                  <a:pt x="323290" y="178154"/>
                </a:cubicBezTo>
                <a:cubicBezTo>
                  <a:pt x="326990" y="199347"/>
                  <a:pt x="327835" y="214250"/>
                  <a:pt x="327835" y="214250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6" name="任意多边形: 形状 415"/>
          <p:cNvSpPr/>
          <p:nvPr/>
        </p:nvSpPr>
        <p:spPr>
          <a:xfrm>
            <a:off x="8342203" y="953706"/>
            <a:ext cx="226789" cy="553277"/>
          </a:xfrm>
          <a:custGeom>
            <a:avLst/>
            <a:gdLst>
              <a:gd name="connsiteX0" fmla="*/ 226789 w 226789"/>
              <a:gd name="connsiteY0" fmla="*/ 0 h 553277"/>
              <a:gd name="connsiteX1" fmla="*/ 189108 w 226789"/>
              <a:gd name="connsiteY1" fmla="*/ 75574 h 553277"/>
              <a:gd name="connsiteX2" fmla="*/ 118449 w 226789"/>
              <a:gd name="connsiteY2" fmla="*/ 373379 h 553277"/>
              <a:gd name="connsiteX3" fmla="*/ 98155 w 226789"/>
              <a:gd name="connsiteY3" fmla="*/ 553277 h 553277"/>
              <a:gd name="connsiteX4" fmla="*/ 47578 w 226789"/>
              <a:gd name="connsiteY4" fmla="*/ 553277 h 553277"/>
              <a:gd name="connsiteX5" fmla="*/ 19780 w 226789"/>
              <a:gd name="connsiteY5" fmla="*/ 396633 h 553277"/>
              <a:gd name="connsiteX6" fmla="*/ 3079 w 226789"/>
              <a:gd name="connsiteY6" fmla="*/ 342040 h 553277"/>
              <a:gd name="connsiteX7" fmla="*/ 55770 w 226789"/>
              <a:gd name="connsiteY7" fmla="*/ 187984 h 553277"/>
              <a:gd name="connsiteX8" fmla="*/ 226789 w 226789"/>
              <a:gd name="connsiteY8" fmla="*/ 0 h 55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789" h="553277">
                <a:moveTo>
                  <a:pt x="226789" y="0"/>
                </a:moveTo>
                <a:cubicBezTo>
                  <a:pt x="225785" y="1744"/>
                  <a:pt x="209085" y="29754"/>
                  <a:pt x="189108" y="75574"/>
                </a:cubicBezTo>
                <a:cubicBezTo>
                  <a:pt x="159090" y="144384"/>
                  <a:pt x="121620" y="253359"/>
                  <a:pt x="118449" y="373379"/>
                </a:cubicBezTo>
                <a:cubicBezTo>
                  <a:pt x="117445" y="411906"/>
                  <a:pt x="109781" y="474374"/>
                  <a:pt x="98155" y="553277"/>
                </a:cubicBezTo>
                <a:lnTo>
                  <a:pt x="47578" y="553277"/>
                </a:lnTo>
                <a:cubicBezTo>
                  <a:pt x="42452" y="487269"/>
                  <a:pt x="30402" y="434525"/>
                  <a:pt x="19780" y="396633"/>
                </a:cubicBezTo>
                <a:cubicBezTo>
                  <a:pt x="12856" y="372058"/>
                  <a:pt x="6514" y="353666"/>
                  <a:pt x="3079" y="342040"/>
                </a:cubicBezTo>
                <a:cubicBezTo>
                  <a:pt x="-13040" y="287182"/>
                  <a:pt x="38541" y="214145"/>
                  <a:pt x="55770" y="187984"/>
                </a:cubicBezTo>
                <a:cubicBezTo>
                  <a:pt x="73104" y="161877"/>
                  <a:pt x="114432" y="41856"/>
                  <a:pt x="226789" y="0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7" name="任意多边形: 形状 416"/>
          <p:cNvSpPr/>
          <p:nvPr/>
        </p:nvSpPr>
        <p:spPr>
          <a:xfrm>
            <a:off x="8741066" y="972742"/>
            <a:ext cx="292417" cy="534241"/>
          </a:xfrm>
          <a:custGeom>
            <a:avLst/>
            <a:gdLst>
              <a:gd name="connsiteX0" fmla="*/ 292417 w 292417"/>
              <a:gd name="connsiteY0" fmla="*/ 534242 h 534241"/>
              <a:gd name="connsiteX1" fmla="*/ 156331 w 292417"/>
              <a:gd name="connsiteY1" fmla="*/ 534242 h 534241"/>
              <a:gd name="connsiteX2" fmla="*/ 148297 w 292417"/>
              <a:gd name="connsiteY2" fmla="*/ 493072 h 534241"/>
              <a:gd name="connsiteX3" fmla="*/ 50421 w 292417"/>
              <a:gd name="connsiteY3" fmla="*/ 234164 h 534241"/>
              <a:gd name="connsiteX4" fmla="*/ 44660 w 292417"/>
              <a:gd name="connsiteY4" fmla="*/ 9661 h 534241"/>
              <a:gd name="connsiteX5" fmla="*/ 207013 w 292417"/>
              <a:gd name="connsiteY5" fmla="*/ 145853 h 534241"/>
              <a:gd name="connsiteX6" fmla="*/ 207118 w 292417"/>
              <a:gd name="connsiteY6" fmla="*/ 146435 h 534241"/>
              <a:gd name="connsiteX7" fmla="*/ 292417 w 292417"/>
              <a:gd name="connsiteY7" fmla="*/ 534242 h 5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417" h="534241">
                <a:moveTo>
                  <a:pt x="292417" y="534242"/>
                </a:moveTo>
                <a:lnTo>
                  <a:pt x="156331" y="534242"/>
                </a:lnTo>
                <a:cubicBezTo>
                  <a:pt x="156331" y="525416"/>
                  <a:pt x="153266" y="510935"/>
                  <a:pt x="148297" y="493072"/>
                </a:cubicBezTo>
                <a:cubicBezTo>
                  <a:pt x="123564" y="405184"/>
                  <a:pt x="50421" y="234164"/>
                  <a:pt x="50421" y="234164"/>
                </a:cubicBezTo>
                <a:cubicBezTo>
                  <a:pt x="50421" y="234164"/>
                  <a:pt x="-59083" y="55270"/>
                  <a:pt x="44660" y="9661"/>
                </a:cubicBezTo>
                <a:cubicBezTo>
                  <a:pt x="148403" y="-35895"/>
                  <a:pt x="193061" y="91472"/>
                  <a:pt x="207013" y="145853"/>
                </a:cubicBezTo>
                <a:cubicBezTo>
                  <a:pt x="207013" y="145853"/>
                  <a:pt x="207066" y="146012"/>
                  <a:pt x="207118" y="146435"/>
                </a:cubicBezTo>
                <a:cubicBezTo>
                  <a:pt x="210554" y="159489"/>
                  <a:pt x="272335" y="394984"/>
                  <a:pt x="292417" y="534242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9" name="任意多边形: 形状 418"/>
          <p:cNvSpPr/>
          <p:nvPr/>
        </p:nvSpPr>
        <p:spPr>
          <a:xfrm>
            <a:off x="6801982" y="3970761"/>
            <a:ext cx="186471" cy="223730"/>
          </a:xfrm>
          <a:custGeom>
            <a:avLst/>
            <a:gdLst>
              <a:gd name="connsiteX0" fmla="*/ 12578 w 186471"/>
              <a:gd name="connsiteY0" fmla="*/ 86879 h 223730"/>
              <a:gd name="connsiteX1" fmla="*/ 77054 w 186471"/>
              <a:gd name="connsiteY1" fmla="*/ 67907 h 223730"/>
              <a:gd name="connsiteX2" fmla="*/ 133497 w 186471"/>
              <a:gd name="connsiteY2" fmla="*/ 28481 h 223730"/>
              <a:gd name="connsiteX3" fmla="*/ 186241 w 186471"/>
              <a:gd name="connsiteY3" fmla="*/ 4593 h 223730"/>
              <a:gd name="connsiteX4" fmla="*/ 118171 w 186471"/>
              <a:gd name="connsiteY4" fmla="*/ 75675 h 223730"/>
              <a:gd name="connsiteX5" fmla="*/ 177943 w 186471"/>
              <a:gd name="connsiteY5" fmla="*/ 103421 h 223730"/>
              <a:gd name="connsiteX6" fmla="*/ 113837 w 186471"/>
              <a:gd name="connsiteY6" fmla="*/ 223230 h 223730"/>
              <a:gd name="connsiteX7" fmla="*/ 30600 w 186471"/>
              <a:gd name="connsiteY7" fmla="*/ 172389 h 223730"/>
              <a:gd name="connsiteX8" fmla="*/ 0 w 186471"/>
              <a:gd name="connsiteY8" fmla="*/ 167157 h 223730"/>
              <a:gd name="connsiteX9" fmla="*/ 12578 w 186471"/>
              <a:gd name="connsiteY9" fmla="*/ 86879 h 22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471" h="223730">
                <a:moveTo>
                  <a:pt x="12578" y="86879"/>
                </a:moveTo>
                <a:cubicBezTo>
                  <a:pt x="12578" y="86879"/>
                  <a:pt x="60142" y="86245"/>
                  <a:pt x="77054" y="67907"/>
                </a:cubicBezTo>
                <a:cubicBezTo>
                  <a:pt x="93966" y="49568"/>
                  <a:pt x="123878" y="33132"/>
                  <a:pt x="133497" y="28481"/>
                </a:cubicBezTo>
                <a:cubicBezTo>
                  <a:pt x="146339" y="22245"/>
                  <a:pt x="181801" y="-12265"/>
                  <a:pt x="186241" y="4593"/>
                </a:cubicBezTo>
                <a:cubicBezTo>
                  <a:pt x="190680" y="21452"/>
                  <a:pt x="129745" y="64154"/>
                  <a:pt x="118171" y="75675"/>
                </a:cubicBezTo>
                <a:cubicBezTo>
                  <a:pt x="106544" y="87197"/>
                  <a:pt x="168800" y="92217"/>
                  <a:pt x="177943" y="103421"/>
                </a:cubicBezTo>
                <a:cubicBezTo>
                  <a:pt x="187033" y="114625"/>
                  <a:pt x="155324" y="232320"/>
                  <a:pt x="113837" y="223230"/>
                </a:cubicBezTo>
                <a:cubicBezTo>
                  <a:pt x="72350" y="214087"/>
                  <a:pt x="38421" y="172337"/>
                  <a:pt x="30600" y="172389"/>
                </a:cubicBezTo>
                <a:cubicBezTo>
                  <a:pt x="22778" y="172495"/>
                  <a:pt x="0" y="167157"/>
                  <a:pt x="0" y="167157"/>
                </a:cubicBezTo>
                <a:lnTo>
                  <a:pt x="12578" y="86879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0" name="任意多边形: 形状 419"/>
          <p:cNvSpPr/>
          <p:nvPr/>
        </p:nvSpPr>
        <p:spPr>
          <a:xfrm>
            <a:off x="6917722" y="4069426"/>
            <a:ext cx="193273" cy="178384"/>
          </a:xfrm>
          <a:custGeom>
            <a:avLst/>
            <a:gdLst>
              <a:gd name="connsiteX0" fmla="*/ 53325 w 193273"/>
              <a:gd name="connsiteY0" fmla="*/ 0 h 178384"/>
              <a:gd name="connsiteX1" fmla="*/ 182171 w 193273"/>
              <a:gd name="connsiteY1" fmla="*/ 48515 h 178384"/>
              <a:gd name="connsiteX2" fmla="*/ 172024 w 193273"/>
              <a:gd name="connsiteY2" fmla="*/ 64106 h 178384"/>
              <a:gd name="connsiteX3" fmla="*/ 50894 w 193273"/>
              <a:gd name="connsiteY3" fmla="*/ 31709 h 178384"/>
              <a:gd name="connsiteX4" fmla="*/ 192212 w 193273"/>
              <a:gd name="connsiteY4" fmla="*/ 113044 h 178384"/>
              <a:gd name="connsiteX5" fmla="*/ 183281 w 193273"/>
              <a:gd name="connsiteY5" fmla="*/ 131964 h 178384"/>
              <a:gd name="connsiteX6" fmla="*/ 37470 w 193273"/>
              <a:gd name="connsiteY6" fmla="*/ 67224 h 178384"/>
              <a:gd name="connsiteX7" fmla="*/ 166739 w 193273"/>
              <a:gd name="connsiteY7" fmla="*/ 144806 h 178384"/>
              <a:gd name="connsiteX8" fmla="*/ 151254 w 193273"/>
              <a:gd name="connsiteY8" fmla="*/ 160925 h 178384"/>
              <a:gd name="connsiteX9" fmla="*/ 19924 w 193273"/>
              <a:gd name="connsiteY9" fmla="*/ 100413 h 178384"/>
              <a:gd name="connsiteX10" fmla="*/ 106438 w 193273"/>
              <a:gd name="connsiteY10" fmla="*/ 167426 h 178384"/>
              <a:gd name="connsiteX11" fmla="*/ 78851 w 193273"/>
              <a:gd name="connsiteY11" fmla="*/ 171020 h 178384"/>
              <a:gd name="connsiteX12" fmla="*/ 0 w 193273"/>
              <a:gd name="connsiteY12" fmla="*/ 125041 h 178384"/>
              <a:gd name="connsiteX13" fmla="*/ 53325 w 193273"/>
              <a:gd name="connsiteY13" fmla="*/ 0 h 17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273" h="178384">
                <a:moveTo>
                  <a:pt x="53325" y="0"/>
                </a:moveTo>
                <a:cubicBezTo>
                  <a:pt x="53325" y="0"/>
                  <a:pt x="177097" y="37787"/>
                  <a:pt x="182171" y="48515"/>
                </a:cubicBezTo>
                <a:cubicBezTo>
                  <a:pt x="187244" y="59244"/>
                  <a:pt x="183809" y="67066"/>
                  <a:pt x="172024" y="64106"/>
                </a:cubicBezTo>
                <a:cubicBezTo>
                  <a:pt x="160239" y="61146"/>
                  <a:pt x="50894" y="31709"/>
                  <a:pt x="50894" y="31709"/>
                </a:cubicBezTo>
                <a:cubicBezTo>
                  <a:pt x="50894" y="31709"/>
                  <a:pt x="186134" y="105645"/>
                  <a:pt x="192212" y="113044"/>
                </a:cubicBezTo>
                <a:cubicBezTo>
                  <a:pt x="195753" y="117378"/>
                  <a:pt x="189834" y="132810"/>
                  <a:pt x="183281" y="131964"/>
                </a:cubicBezTo>
                <a:cubicBezTo>
                  <a:pt x="176727" y="131066"/>
                  <a:pt x="37470" y="67224"/>
                  <a:pt x="37470" y="67224"/>
                </a:cubicBezTo>
                <a:cubicBezTo>
                  <a:pt x="37470" y="67224"/>
                  <a:pt x="163621" y="136562"/>
                  <a:pt x="166739" y="144806"/>
                </a:cubicBezTo>
                <a:cubicBezTo>
                  <a:pt x="169487" y="151994"/>
                  <a:pt x="161031" y="165259"/>
                  <a:pt x="151254" y="160925"/>
                </a:cubicBezTo>
                <a:cubicBezTo>
                  <a:pt x="141477" y="156592"/>
                  <a:pt x="19924" y="100413"/>
                  <a:pt x="19924" y="100413"/>
                </a:cubicBezTo>
                <a:cubicBezTo>
                  <a:pt x="19924" y="100413"/>
                  <a:pt x="107812" y="157966"/>
                  <a:pt x="106438" y="167426"/>
                </a:cubicBezTo>
                <a:cubicBezTo>
                  <a:pt x="105592" y="173239"/>
                  <a:pt x="100995" y="186769"/>
                  <a:pt x="78851" y="171020"/>
                </a:cubicBezTo>
                <a:cubicBezTo>
                  <a:pt x="56760" y="155271"/>
                  <a:pt x="0" y="125041"/>
                  <a:pt x="0" y="125041"/>
                </a:cubicBezTo>
                <a:lnTo>
                  <a:pt x="53325" y="0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1" name="任意多边形: 形状 420"/>
          <p:cNvSpPr/>
          <p:nvPr/>
        </p:nvSpPr>
        <p:spPr>
          <a:xfrm>
            <a:off x="6417777" y="6134617"/>
            <a:ext cx="342824" cy="190450"/>
          </a:xfrm>
          <a:custGeom>
            <a:avLst/>
            <a:gdLst>
              <a:gd name="connsiteX0" fmla="*/ 136448 w 342824"/>
              <a:gd name="connsiteY0" fmla="*/ 10827 h 190450"/>
              <a:gd name="connsiteX1" fmla="*/ 231841 w 342824"/>
              <a:gd name="connsiteY1" fmla="*/ 83072 h 190450"/>
              <a:gd name="connsiteX2" fmla="*/ 342824 w 342824"/>
              <a:gd name="connsiteY2" fmla="*/ 151459 h 190450"/>
              <a:gd name="connsiteX3" fmla="*/ 118056 w 342824"/>
              <a:gd name="connsiteY3" fmla="*/ 172123 h 190450"/>
              <a:gd name="connsiteX4" fmla="*/ 2740 w 342824"/>
              <a:gd name="connsiteY4" fmla="*/ 108757 h 190450"/>
              <a:gd name="connsiteX5" fmla="*/ 14737 w 342824"/>
              <a:gd name="connsiteY5" fmla="*/ 3217 h 190450"/>
              <a:gd name="connsiteX6" fmla="*/ 136448 w 342824"/>
              <a:gd name="connsiteY6" fmla="*/ 10827 h 19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824" h="190450">
                <a:moveTo>
                  <a:pt x="136448" y="10827"/>
                </a:moveTo>
                <a:cubicBezTo>
                  <a:pt x="136448" y="10827"/>
                  <a:pt x="176138" y="70230"/>
                  <a:pt x="231841" y="83072"/>
                </a:cubicBezTo>
                <a:cubicBezTo>
                  <a:pt x="287544" y="95914"/>
                  <a:pt x="342348" y="116315"/>
                  <a:pt x="342824" y="151459"/>
                </a:cubicBezTo>
                <a:cubicBezTo>
                  <a:pt x="343247" y="186604"/>
                  <a:pt x="181793" y="207585"/>
                  <a:pt x="118056" y="172123"/>
                </a:cubicBezTo>
                <a:cubicBezTo>
                  <a:pt x="22928" y="119274"/>
                  <a:pt x="13257" y="135181"/>
                  <a:pt x="2740" y="108757"/>
                </a:cubicBezTo>
                <a:cubicBezTo>
                  <a:pt x="-7777" y="82332"/>
                  <a:pt x="15424" y="11620"/>
                  <a:pt x="14737" y="3217"/>
                </a:cubicBezTo>
                <a:cubicBezTo>
                  <a:pt x="13838" y="-7141"/>
                  <a:pt x="136448" y="10827"/>
                  <a:pt x="136448" y="10827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2" name="任意多边形: 形状 421"/>
          <p:cNvSpPr/>
          <p:nvPr/>
        </p:nvSpPr>
        <p:spPr>
          <a:xfrm>
            <a:off x="6432378" y="6098885"/>
            <a:ext cx="121952" cy="51829"/>
          </a:xfrm>
          <a:custGeom>
            <a:avLst/>
            <a:gdLst>
              <a:gd name="connsiteX0" fmla="*/ 115664 w 121952"/>
              <a:gd name="connsiteY0" fmla="*/ 17282 h 51829"/>
              <a:gd name="connsiteX1" fmla="*/ 121847 w 121952"/>
              <a:gd name="connsiteY1" fmla="*/ 46560 h 51829"/>
              <a:gd name="connsiteX2" fmla="*/ 83 w 121952"/>
              <a:gd name="connsiteY2" fmla="*/ 39003 h 51829"/>
              <a:gd name="connsiteX3" fmla="*/ 7482 w 121952"/>
              <a:gd name="connsiteY3" fmla="*/ 0 h 51829"/>
              <a:gd name="connsiteX4" fmla="*/ 115664 w 121952"/>
              <a:gd name="connsiteY4" fmla="*/ 17282 h 5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2" h="51829">
                <a:moveTo>
                  <a:pt x="115664" y="17282"/>
                </a:moveTo>
                <a:cubicBezTo>
                  <a:pt x="115664" y="17282"/>
                  <a:pt x="122905" y="45978"/>
                  <a:pt x="121847" y="46560"/>
                </a:cubicBezTo>
                <a:cubicBezTo>
                  <a:pt x="120738" y="47194"/>
                  <a:pt x="-3669" y="61992"/>
                  <a:pt x="83" y="39003"/>
                </a:cubicBezTo>
                <a:cubicBezTo>
                  <a:pt x="3149" y="20347"/>
                  <a:pt x="7482" y="0"/>
                  <a:pt x="7482" y="0"/>
                </a:cubicBezTo>
                <a:lnTo>
                  <a:pt x="115664" y="17282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3" name="任意多边形: 形状 422"/>
          <p:cNvSpPr/>
          <p:nvPr/>
        </p:nvSpPr>
        <p:spPr>
          <a:xfrm>
            <a:off x="5636845" y="6126747"/>
            <a:ext cx="305033" cy="209964"/>
          </a:xfrm>
          <a:custGeom>
            <a:avLst/>
            <a:gdLst>
              <a:gd name="connsiteX0" fmla="*/ 136059 w 305033"/>
              <a:gd name="connsiteY0" fmla="*/ 14734 h 209964"/>
              <a:gd name="connsiteX1" fmla="*/ 212743 w 305033"/>
              <a:gd name="connsiteY1" fmla="*/ 90890 h 209964"/>
              <a:gd name="connsiteX2" fmla="*/ 305018 w 305033"/>
              <a:gd name="connsiteY2" fmla="*/ 169582 h 209964"/>
              <a:gd name="connsiteX3" fmla="*/ 87279 w 305033"/>
              <a:gd name="connsiteY3" fmla="*/ 172806 h 209964"/>
              <a:gd name="connsiteX4" fmla="*/ 2034 w 305033"/>
              <a:gd name="connsiteY4" fmla="*/ 104948 h 209964"/>
              <a:gd name="connsiteX5" fmla="*/ 17730 w 305033"/>
              <a:gd name="connsiteY5" fmla="*/ 2632 h 209964"/>
              <a:gd name="connsiteX6" fmla="*/ 136059 w 305033"/>
              <a:gd name="connsiteY6" fmla="*/ 14734 h 20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033" h="209964">
                <a:moveTo>
                  <a:pt x="136059" y="14734"/>
                </a:moveTo>
                <a:cubicBezTo>
                  <a:pt x="136059" y="14734"/>
                  <a:pt x="164386" y="71547"/>
                  <a:pt x="212743" y="90890"/>
                </a:cubicBezTo>
                <a:cubicBezTo>
                  <a:pt x="264483" y="111554"/>
                  <a:pt x="305969" y="135336"/>
                  <a:pt x="305018" y="169582"/>
                </a:cubicBezTo>
                <a:cubicBezTo>
                  <a:pt x="304067" y="203828"/>
                  <a:pt x="178603" y="238550"/>
                  <a:pt x="87279" y="172806"/>
                </a:cubicBezTo>
                <a:cubicBezTo>
                  <a:pt x="29568" y="131266"/>
                  <a:pt x="11335" y="131055"/>
                  <a:pt x="2034" y="104948"/>
                </a:cubicBezTo>
                <a:cubicBezTo>
                  <a:pt x="-7215" y="78787"/>
                  <a:pt x="18100" y="10823"/>
                  <a:pt x="17730" y="2632"/>
                </a:cubicBezTo>
                <a:cubicBezTo>
                  <a:pt x="17360" y="-7462"/>
                  <a:pt x="136059" y="14734"/>
                  <a:pt x="136059" y="147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4" name="任意多边形: 形状 423"/>
          <p:cNvSpPr/>
          <p:nvPr/>
        </p:nvSpPr>
        <p:spPr>
          <a:xfrm>
            <a:off x="5654570" y="6089900"/>
            <a:ext cx="119760" cy="54215"/>
          </a:xfrm>
          <a:custGeom>
            <a:avLst/>
            <a:gdLst>
              <a:gd name="connsiteX0" fmla="*/ 119761 w 119760"/>
              <a:gd name="connsiteY0" fmla="*/ 22091 h 54215"/>
              <a:gd name="connsiteX1" fmla="*/ 118334 w 119760"/>
              <a:gd name="connsiteY1" fmla="*/ 51581 h 54215"/>
              <a:gd name="connsiteX2" fmla="*/ 58 w 119760"/>
              <a:gd name="connsiteY2" fmla="*/ 39532 h 54215"/>
              <a:gd name="connsiteX3" fmla="*/ 11737 w 119760"/>
              <a:gd name="connsiteY3" fmla="*/ 0 h 54215"/>
              <a:gd name="connsiteX4" fmla="*/ 119761 w 119760"/>
              <a:gd name="connsiteY4" fmla="*/ 22091 h 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60" h="54215">
                <a:moveTo>
                  <a:pt x="119761" y="22091"/>
                </a:moveTo>
                <a:cubicBezTo>
                  <a:pt x="119761" y="22091"/>
                  <a:pt x="119391" y="51052"/>
                  <a:pt x="118334" y="51581"/>
                </a:cubicBezTo>
                <a:cubicBezTo>
                  <a:pt x="117277" y="52109"/>
                  <a:pt x="-3008" y="62045"/>
                  <a:pt x="58" y="39532"/>
                </a:cubicBezTo>
                <a:cubicBezTo>
                  <a:pt x="2489" y="21616"/>
                  <a:pt x="11737" y="0"/>
                  <a:pt x="11737" y="0"/>
                </a:cubicBezTo>
                <a:lnTo>
                  <a:pt x="119761" y="22091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5" name="任意多边形: 形状 424"/>
          <p:cNvSpPr/>
          <p:nvPr/>
        </p:nvSpPr>
        <p:spPr>
          <a:xfrm>
            <a:off x="5607872" y="4244211"/>
            <a:ext cx="981193" cy="1894607"/>
          </a:xfrm>
          <a:custGeom>
            <a:avLst/>
            <a:gdLst>
              <a:gd name="connsiteX0" fmla="*/ 607379 w 981193"/>
              <a:gd name="connsiteY0" fmla="*/ 132057 h 1894607"/>
              <a:gd name="connsiteX1" fmla="*/ 825435 w 981193"/>
              <a:gd name="connsiteY1" fmla="*/ 877018 h 1894607"/>
              <a:gd name="connsiteX2" fmla="*/ 907192 w 981193"/>
              <a:gd name="connsiteY2" fmla="*/ 1278883 h 1894607"/>
              <a:gd name="connsiteX3" fmla="*/ 981023 w 981193"/>
              <a:gd name="connsiteY3" fmla="*/ 1872749 h 1894607"/>
              <a:gd name="connsiteX4" fmla="*/ 795205 w 981193"/>
              <a:gd name="connsiteY4" fmla="*/ 1891299 h 1894607"/>
              <a:gd name="connsiteX5" fmla="*/ 607326 w 981193"/>
              <a:gd name="connsiteY5" fmla="*/ 1007820 h 1894607"/>
              <a:gd name="connsiteX6" fmla="*/ 332669 w 981193"/>
              <a:gd name="connsiteY6" fmla="*/ 425317 h 1894607"/>
              <a:gd name="connsiteX7" fmla="*/ 259896 w 981193"/>
              <a:gd name="connsiteY7" fmla="*/ 1085350 h 1894607"/>
              <a:gd name="connsiteX8" fmla="*/ 186277 w 981193"/>
              <a:gd name="connsiteY8" fmla="*/ 1882526 h 1894607"/>
              <a:gd name="connsiteX9" fmla="*/ 28945 w 981193"/>
              <a:gd name="connsiteY9" fmla="*/ 1872749 h 1894607"/>
              <a:gd name="connsiteX10" fmla="*/ 25352 w 981193"/>
              <a:gd name="connsiteY10" fmla="*/ 1100623 h 1894607"/>
              <a:gd name="connsiteX11" fmla="*/ 52146 w 981193"/>
              <a:gd name="connsiteY11" fmla="*/ 50353 h 1894607"/>
              <a:gd name="connsiteX12" fmla="*/ 607379 w 981193"/>
              <a:gd name="connsiteY12" fmla="*/ 132057 h 18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1193" h="1894607">
                <a:moveTo>
                  <a:pt x="607379" y="132057"/>
                </a:moveTo>
                <a:cubicBezTo>
                  <a:pt x="607379" y="132057"/>
                  <a:pt x="765345" y="737127"/>
                  <a:pt x="825435" y="877018"/>
                </a:cubicBezTo>
                <a:cubicBezTo>
                  <a:pt x="881138" y="1006605"/>
                  <a:pt x="899529" y="1187877"/>
                  <a:pt x="907192" y="1278883"/>
                </a:cubicBezTo>
                <a:cubicBezTo>
                  <a:pt x="916864" y="1393407"/>
                  <a:pt x="974311" y="1839295"/>
                  <a:pt x="981023" y="1872749"/>
                </a:cubicBezTo>
                <a:cubicBezTo>
                  <a:pt x="987734" y="1906202"/>
                  <a:pt x="795205" y="1891299"/>
                  <a:pt x="795205" y="1891299"/>
                </a:cubicBezTo>
                <a:cubicBezTo>
                  <a:pt x="795205" y="1891299"/>
                  <a:pt x="662448" y="1120336"/>
                  <a:pt x="607326" y="1007820"/>
                </a:cubicBezTo>
                <a:cubicBezTo>
                  <a:pt x="570543" y="932722"/>
                  <a:pt x="357138" y="394295"/>
                  <a:pt x="332669" y="425317"/>
                </a:cubicBezTo>
                <a:cubicBezTo>
                  <a:pt x="308253" y="456340"/>
                  <a:pt x="277970" y="995823"/>
                  <a:pt x="259896" y="1085350"/>
                </a:cubicBezTo>
                <a:cubicBezTo>
                  <a:pt x="241822" y="1174876"/>
                  <a:pt x="186277" y="1882526"/>
                  <a:pt x="186277" y="1882526"/>
                </a:cubicBezTo>
                <a:cubicBezTo>
                  <a:pt x="186277" y="1882526"/>
                  <a:pt x="62135" y="1900865"/>
                  <a:pt x="28945" y="1872749"/>
                </a:cubicBezTo>
                <a:cubicBezTo>
                  <a:pt x="28945" y="1872749"/>
                  <a:pt x="13831" y="1268525"/>
                  <a:pt x="25352" y="1100623"/>
                </a:cubicBezTo>
                <a:cubicBezTo>
                  <a:pt x="29738" y="1036623"/>
                  <a:pt x="-49641" y="333412"/>
                  <a:pt x="52146" y="50353"/>
                </a:cubicBezTo>
                <a:cubicBezTo>
                  <a:pt x="105999" y="-99210"/>
                  <a:pt x="607379" y="132057"/>
                  <a:pt x="607379" y="132057"/>
                </a:cubicBezTo>
                <a:close/>
              </a:path>
            </a:pathLst>
          </a:custGeom>
          <a:gradFill flip="none" rotWithShape="1">
            <a:gsLst>
              <a:gs pos="0">
                <a:srgbClr val="002146"/>
              </a:gs>
              <a:gs pos="54000">
                <a:srgbClr val="0E1E38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6" name="任意多边形: 形状 425"/>
          <p:cNvSpPr/>
          <p:nvPr/>
        </p:nvSpPr>
        <p:spPr>
          <a:xfrm>
            <a:off x="5335472" y="3231305"/>
            <a:ext cx="1525965" cy="1068648"/>
          </a:xfrm>
          <a:custGeom>
            <a:avLst/>
            <a:gdLst>
              <a:gd name="connsiteX0" fmla="*/ 0 w 1525965"/>
              <a:gd name="connsiteY0" fmla="*/ 711072 h 1068648"/>
              <a:gd name="connsiteX1" fmla="*/ 33929 w 1525965"/>
              <a:gd name="connsiteY1" fmla="*/ 785483 h 1068648"/>
              <a:gd name="connsiteX2" fmla="*/ 96238 w 1525965"/>
              <a:gd name="connsiteY2" fmla="*/ 655950 h 1068648"/>
              <a:gd name="connsiteX3" fmla="*/ 254416 w 1525965"/>
              <a:gd name="connsiteY3" fmla="*/ 456075 h 1068648"/>
              <a:gd name="connsiteX4" fmla="*/ 254469 w 1525965"/>
              <a:gd name="connsiteY4" fmla="*/ 456392 h 1068648"/>
              <a:gd name="connsiteX5" fmla="*/ 254521 w 1525965"/>
              <a:gd name="connsiteY5" fmla="*/ 456603 h 1068648"/>
              <a:gd name="connsiteX6" fmla="*/ 254574 w 1525965"/>
              <a:gd name="connsiteY6" fmla="*/ 456762 h 1068648"/>
              <a:gd name="connsiteX7" fmla="*/ 254733 w 1525965"/>
              <a:gd name="connsiteY7" fmla="*/ 457343 h 1068648"/>
              <a:gd name="connsiteX8" fmla="*/ 255050 w 1525965"/>
              <a:gd name="connsiteY8" fmla="*/ 458506 h 1068648"/>
              <a:gd name="connsiteX9" fmla="*/ 255261 w 1525965"/>
              <a:gd name="connsiteY9" fmla="*/ 459246 h 1068648"/>
              <a:gd name="connsiteX10" fmla="*/ 255420 w 1525965"/>
              <a:gd name="connsiteY10" fmla="*/ 459774 h 1068648"/>
              <a:gd name="connsiteX11" fmla="*/ 308533 w 1525965"/>
              <a:gd name="connsiteY11" fmla="*/ 737338 h 1068648"/>
              <a:gd name="connsiteX12" fmla="*/ 333848 w 1525965"/>
              <a:gd name="connsiteY12" fmla="*/ 994026 h 1068648"/>
              <a:gd name="connsiteX13" fmla="*/ 333954 w 1525965"/>
              <a:gd name="connsiteY13" fmla="*/ 994026 h 1068648"/>
              <a:gd name="connsiteX14" fmla="*/ 361647 w 1525965"/>
              <a:gd name="connsiteY14" fmla="*/ 997884 h 1068648"/>
              <a:gd name="connsiteX15" fmla="*/ 422846 w 1525965"/>
              <a:gd name="connsiteY15" fmla="*/ 1006498 h 1068648"/>
              <a:gd name="connsiteX16" fmla="*/ 430192 w 1525965"/>
              <a:gd name="connsiteY16" fmla="*/ 1007555 h 1068648"/>
              <a:gd name="connsiteX17" fmla="*/ 448002 w 1525965"/>
              <a:gd name="connsiteY17" fmla="*/ 1010039 h 1068648"/>
              <a:gd name="connsiteX18" fmla="*/ 610302 w 1525965"/>
              <a:gd name="connsiteY18" fmla="*/ 1032870 h 1068648"/>
              <a:gd name="connsiteX19" fmla="*/ 667854 w 1525965"/>
              <a:gd name="connsiteY19" fmla="*/ 1040956 h 1068648"/>
              <a:gd name="connsiteX20" fmla="*/ 675623 w 1525965"/>
              <a:gd name="connsiteY20" fmla="*/ 1042066 h 1068648"/>
              <a:gd name="connsiteX21" fmla="*/ 708495 w 1525965"/>
              <a:gd name="connsiteY21" fmla="*/ 1046716 h 1068648"/>
              <a:gd name="connsiteX22" fmla="*/ 799343 w 1525965"/>
              <a:gd name="connsiteY22" fmla="*/ 1059506 h 1068648"/>
              <a:gd name="connsiteX23" fmla="*/ 822491 w 1525965"/>
              <a:gd name="connsiteY23" fmla="*/ 1062783 h 1068648"/>
              <a:gd name="connsiteX24" fmla="*/ 822703 w 1525965"/>
              <a:gd name="connsiteY24" fmla="*/ 1062835 h 1068648"/>
              <a:gd name="connsiteX25" fmla="*/ 840037 w 1525965"/>
              <a:gd name="connsiteY25" fmla="*/ 1065267 h 1068648"/>
              <a:gd name="connsiteX26" fmla="*/ 864030 w 1525965"/>
              <a:gd name="connsiteY26" fmla="*/ 1068649 h 1068648"/>
              <a:gd name="connsiteX27" fmla="*/ 864030 w 1525965"/>
              <a:gd name="connsiteY27" fmla="*/ 1068649 h 1068648"/>
              <a:gd name="connsiteX28" fmla="*/ 883849 w 1525965"/>
              <a:gd name="connsiteY28" fmla="*/ 967760 h 1068648"/>
              <a:gd name="connsiteX29" fmla="*/ 878511 w 1525965"/>
              <a:gd name="connsiteY29" fmla="*/ 762018 h 1068648"/>
              <a:gd name="connsiteX30" fmla="*/ 878564 w 1525965"/>
              <a:gd name="connsiteY30" fmla="*/ 760856 h 1068648"/>
              <a:gd name="connsiteX31" fmla="*/ 878670 w 1525965"/>
              <a:gd name="connsiteY31" fmla="*/ 757896 h 1068648"/>
              <a:gd name="connsiteX32" fmla="*/ 878722 w 1525965"/>
              <a:gd name="connsiteY32" fmla="*/ 756892 h 1068648"/>
              <a:gd name="connsiteX33" fmla="*/ 878722 w 1525965"/>
              <a:gd name="connsiteY33" fmla="*/ 756733 h 1068648"/>
              <a:gd name="connsiteX34" fmla="*/ 891882 w 1525965"/>
              <a:gd name="connsiteY34" fmla="*/ 643002 h 1068648"/>
              <a:gd name="connsiteX35" fmla="*/ 903139 w 1525965"/>
              <a:gd name="connsiteY35" fmla="*/ 582384 h 1068648"/>
              <a:gd name="connsiteX36" fmla="*/ 903509 w 1525965"/>
              <a:gd name="connsiteY36" fmla="*/ 579583 h 1068648"/>
              <a:gd name="connsiteX37" fmla="*/ 904671 w 1525965"/>
              <a:gd name="connsiteY37" fmla="*/ 568961 h 1068648"/>
              <a:gd name="connsiteX38" fmla="*/ 905517 w 1525965"/>
              <a:gd name="connsiteY38" fmla="*/ 471771 h 1068648"/>
              <a:gd name="connsiteX39" fmla="*/ 905622 w 1525965"/>
              <a:gd name="connsiteY39" fmla="*/ 471982 h 1068648"/>
              <a:gd name="connsiteX40" fmla="*/ 934637 w 1525965"/>
              <a:gd name="connsiteY40" fmla="*/ 572554 h 1068648"/>
              <a:gd name="connsiteX41" fmla="*/ 1013276 w 1525965"/>
              <a:gd name="connsiteY41" fmla="*/ 788602 h 1068648"/>
              <a:gd name="connsiteX42" fmla="*/ 1484373 w 1525965"/>
              <a:gd name="connsiteY42" fmla="*/ 917395 h 1068648"/>
              <a:gd name="connsiteX43" fmla="*/ 1499435 w 1525965"/>
              <a:gd name="connsiteY43" fmla="*/ 917025 h 1068648"/>
              <a:gd name="connsiteX44" fmla="*/ 1500545 w 1525965"/>
              <a:gd name="connsiteY44" fmla="*/ 913431 h 1068648"/>
              <a:gd name="connsiteX45" fmla="*/ 1525648 w 1525965"/>
              <a:gd name="connsiteY45" fmla="*/ 818567 h 1068648"/>
              <a:gd name="connsiteX46" fmla="*/ 1525966 w 1525965"/>
              <a:gd name="connsiteY46" fmla="*/ 817351 h 1068648"/>
              <a:gd name="connsiteX47" fmla="*/ 1511697 w 1525965"/>
              <a:gd name="connsiteY47" fmla="*/ 813071 h 1068648"/>
              <a:gd name="connsiteX48" fmla="*/ 1110519 w 1525965"/>
              <a:gd name="connsiteY48" fmla="*/ 692839 h 1068648"/>
              <a:gd name="connsiteX49" fmla="*/ 927132 w 1525965"/>
              <a:gd name="connsiteY49" fmla="*/ 163978 h 1068648"/>
              <a:gd name="connsiteX50" fmla="*/ 845375 w 1525965"/>
              <a:gd name="connsiteY50" fmla="*/ 123495 h 1068648"/>
              <a:gd name="connsiteX51" fmla="*/ 734762 w 1525965"/>
              <a:gd name="connsiteY51" fmla="*/ 63987 h 1068648"/>
              <a:gd name="connsiteX52" fmla="*/ 683128 w 1525965"/>
              <a:gd name="connsiteY52" fmla="*/ 37457 h 1068648"/>
              <a:gd name="connsiteX53" fmla="*/ 680802 w 1525965"/>
              <a:gd name="connsiteY53" fmla="*/ 36400 h 1068648"/>
              <a:gd name="connsiteX54" fmla="*/ 680802 w 1525965"/>
              <a:gd name="connsiteY54" fmla="*/ 36400 h 1068648"/>
              <a:gd name="connsiteX55" fmla="*/ 638734 w 1525965"/>
              <a:gd name="connsiteY55" fmla="*/ 17216 h 1068648"/>
              <a:gd name="connsiteX56" fmla="*/ 638629 w 1525965"/>
              <a:gd name="connsiteY56" fmla="*/ 17216 h 1068648"/>
              <a:gd name="connsiteX57" fmla="*/ 627689 w 1525965"/>
              <a:gd name="connsiteY57" fmla="*/ 16159 h 1068648"/>
              <a:gd name="connsiteX58" fmla="*/ 446311 w 1525965"/>
              <a:gd name="connsiteY58" fmla="*/ 410 h 1068648"/>
              <a:gd name="connsiteX59" fmla="*/ 438806 w 1525965"/>
              <a:gd name="connsiteY59" fmla="*/ 40 h 1068648"/>
              <a:gd name="connsiteX60" fmla="*/ 435107 w 1525965"/>
              <a:gd name="connsiteY60" fmla="*/ 40 h 1068648"/>
              <a:gd name="connsiteX61" fmla="*/ 378241 w 1525965"/>
              <a:gd name="connsiteY61" fmla="*/ 19488 h 1068648"/>
              <a:gd name="connsiteX62" fmla="*/ 378241 w 1525965"/>
              <a:gd name="connsiteY62" fmla="*/ 19488 h 1068648"/>
              <a:gd name="connsiteX63" fmla="*/ 374859 w 1525965"/>
              <a:gd name="connsiteY63" fmla="*/ 20809 h 1068648"/>
              <a:gd name="connsiteX64" fmla="*/ 370631 w 1525965"/>
              <a:gd name="connsiteY64" fmla="*/ 22395 h 1068648"/>
              <a:gd name="connsiteX65" fmla="*/ 362809 w 1525965"/>
              <a:gd name="connsiteY65" fmla="*/ 25407 h 1068648"/>
              <a:gd name="connsiteX66" fmla="*/ 346532 w 1525965"/>
              <a:gd name="connsiteY66" fmla="*/ 31802 h 1068648"/>
              <a:gd name="connsiteX67" fmla="*/ 340718 w 1525965"/>
              <a:gd name="connsiteY67" fmla="*/ 34075 h 1068648"/>
              <a:gd name="connsiteX68" fmla="*/ 197233 w 1525965"/>
              <a:gd name="connsiteY68" fmla="*/ 98339 h 1068648"/>
              <a:gd name="connsiteX69" fmla="*/ 114788 w 1525965"/>
              <a:gd name="connsiteY69" fmla="*/ 246158 h 1068648"/>
              <a:gd name="connsiteX70" fmla="*/ 264 w 1525965"/>
              <a:gd name="connsiteY70" fmla="*/ 708694 h 1068648"/>
              <a:gd name="connsiteX71" fmla="*/ 0 w 1525965"/>
              <a:gd name="connsiteY71" fmla="*/ 711072 h 106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25965" h="1068648">
                <a:moveTo>
                  <a:pt x="0" y="711072"/>
                </a:moveTo>
                <a:cubicBezTo>
                  <a:pt x="0" y="717995"/>
                  <a:pt x="13054" y="745688"/>
                  <a:pt x="33929" y="785483"/>
                </a:cubicBezTo>
                <a:cubicBezTo>
                  <a:pt x="64423" y="724496"/>
                  <a:pt x="88417" y="674394"/>
                  <a:pt x="96238" y="655950"/>
                </a:cubicBezTo>
                <a:cubicBezTo>
                  <a:pt x="121923" y="595226"/>
                  <a:pt x="254416" y="456075"/>
                  <a:pt x="254416" y="456075"/>
                </a:cubicBezTo>
                <a:cubicBezTo>
                  <a:pt x="254416" y="456075"/>
                  <a:pt x="254416" y="456180"/>
                  <a:pt x="254469" y="456392"/>
                </a:cubicBezTo>
                <a:cubicBezTo>
                  <a:pt x="254469" y="456445"/>
                  <a:pt x="254469" y="456498"/>
                  <a:pt x="254521" y="456603"/>
                </a:cubicBezTo>
                <a:cubicBezTo>
                  <a:pt x="254521" y="456656"/>
                  <a:pt x="254574" y="456709"/>
                  <a:pt x="254574" y="456762"/>
                </a:cubicBezTo>
                <a:cubicBezTo>
                  <a:pt x="254627" y="456920"/>
                  <a:pt x="254680" y="457132"/>
                  <a:pt x="254733" y="457343"/>
                </a:cubicBezTo>
                <a:cubicBezTo>
                  <a:pt x="254838" y="457660"/>
                  <a:pt x="254944" y="458030"/>
                  <a:pt x="255050" y="458506"/>
                </a:cubicBezTo>
                <a:cubicBezTo>
                  <a:pt x="255103" y="458770"/>
                  <a:pt x="255208" y="458982"/>
                  <a:pt x="255261" y="459246"/>
                </a:cubicBezTo>
                <a:cubicBezTo>
                  <a:pt x="255314" y="459457"/>
                  <a:pt x="255367" y="459616"/>
                  <a:pt x="255420" y="459774"/>
                </a:cubicBezTo>
                <a:cubicBezTo>
                  <a:pt x="262607" y="486674"/>
                  <a:pt x="306948" y="654629"/>
                  <a:pt x="308533" y="737338"/>
                </a:cubicBezTo>
                <a:cubicBezTo>
                  <a:pt x="310330" y="827393"/>
                  <a:pt x="333848" y="994026"/>
                  <a:pt x="333848" y="994026"/>
                </a:cubicBezTo>
                <a:lnTo>
                  <a:pt x="333954" y="994026"/>
                </a:lnTo>
                <a:lnTo>
                  <a:pt x="361647" y="997884"/>
                </a:lnTo>
                <a:lnTo>
                  <a:pt x="422846" y="1006498"/>
                </a:lnTo>
                <a:lnTo>
                  <a:pt x="430192" y="1007555"/>
                </a:lnTo>
                <a:lnTo>
                  <a:pt x="448002" y="1010039"/>
                </a:lnTo>
                <a:lnTo>
                  <a:pt x="610302" y="1032870"/>
                </a:lnTo>
                <a:lnTo>
                  <a:pt x="667854" y="1040956"/>
                </a:lnTo>
                <a:lnTo>
                  <a:pt x="675623" y="1042066"/>
                </a:lnTo>
                <a:lnTo>
                  <a:pt x="708495" y="1046716"/>
                </a:lnTo>
                <a:lnTo>
                  <a:pt x="799343" y="1059506"/>
                </a:lnTo>
                <a:lnTo>
                  <a:pt x="822491" y="1062783"/>
                </a:lnTo>
                <a:lnTo>
                  <a:pt x="822703" y="1062835"/>
                </a:lnTo>
                <a:lnTo>
                  <a:pt x="840037" y="1065267"/>
                </a:lnTo>
                <a:lnTo>
                  <a:pt x="864030" y="1068649"/>
                </a:lnTo>
                <a:cubicBezTo>
                  <a:pt x="864030" y="1068649"/>
                  <a:pt x="864030" y="1068649"/>
                  <a:pt x="864030" y="1068649"/>
                </a:cubicBezTo>
                <a:cubicBezTo>
                  <a:pt x="864664" y="1067750"/>
                  <a:pt x="887390" y="1036728"/>
                  <a:pt x="883849" y="967760"/>
                </a:cubicBezTo>
                <a:cubicBezTo>
                  <a:pt x="881629" y="923261"/>
                  <a:pt x="876238" y="839601"/>
                  <a:pt x="878511" y="762018"/>
                </a:cubicBezTo>
                <a:cubicBezTo>
                  <a:pt x="878511" y="761595"/>
                  <a:pt x="878564" y="761225"/>
                  <a:pt x="878564" y="760856"/>
                </a:cubicBezTo>
                <a:cubicBezTo>
                  <a:pt x="878564" y="759852"/>
                  <a:pt x="878617" y="758900"/>
                  <a:pt x="878670" y="757896"/>
                </a:cubicBezTo>
                <a:cubicBezTo>
                  <a:pt x="878722" y="757526"/>
                  <a:pt x="878722" y="757262"/>
                  <a:pt x="878722" y="756892"/>
                </a:cubicBezTo>
                <a:lnTo>
                  <a:pt x="878722" y="756733"/>
                </a:lnTo>
                <a:cubicBezTo>
                  <a:pt x="880149" y="714084"/>
                  <a:pt x="883902" y="673707"/>
                  <a:pt x="891882" y="643002"/>
                </a:cubicBezTo>
                <a:cubicBezTo>
                  <a:pt x="897220" y="622232"/>
                  <a:pt x="900813" y="601621"/>
                  <a:pt x="903139" y="582384"/>
                </a:cubicBezTo>
                <a:cubicBezTo>
                  <a:pt x="903245" y="581433"/>
                  <a:pt x="903403" y="580482"/>
                  <a:pt x="903509" y="579583"/>
                </a:cubicBezTo>
                <a:cubicBezTo>
                  <a:pt x="903932" y="575989"/>
                  <a:pt x="904301" y="572449"/>
                  <a:pt x="904671" y="568961"/>
                </a:cubicBezTo>
                <a:cubicBezTo>
                  <a:pt x="909851" y="515107"/>
                  <a:pt x="905781" y="474149"/>
                  <a:pt x="905517" y="471771"/>
                </a:cubicBezTo>
                <a:lnTo>
                  <a:pt x="905622" y="471982"/>
                </a:lnTo>
                <a:cubicBezTo>
                  <a:pt x="907261" y="475576"/>
                  <a:pt x="919099" y="518965"/>
                  <a:pt x="934637" y="572554"/>
                </a:cubicBezTo>
                <a:cubicBezTo>
                  <a:pt x="960850" y="663137"/>
                  <a:pt x="997633" y="782894"/>
                  <a:pt x="1013276" y="788602"/>
                </a:cubicBezTo>
                <a:cubicBezTo>
                  <a:pt x="1036054" y="797004"/>
                  <a:pt x="1404783" y="906191"/>
                  <a:pt x="1484373" y="917395"/>
                </a:cubicBezTo>
                <a:cubicBezTo>
                  <a:pt x="1493622" y="918716"/>
                  <a:pt x="1498960" y="918663"/>
                  <a:pt x="1499435" y="917025"/>
                </a:cubicBezTo>
                <a:cubicBezTo>
                  <a:pt x="1499805" y="915862"/>
                  <a:pt x="1500175" y="914647"/>
                  <a:pt x="1500545" y="913431"/>
                </a:cubicBezTo>
                <a:cubicBezTo>
                  <a:pt x="1510217" y="881510"/>
                  <a:pt x="1523535" y="827287"/>
                  <a:pt x="1525648" y="818567"/>
                </a:cubicBezTo>
                <a:cubicBezTo>
                  <a:pt x="1525860" y="817774"/>
                  <a:pt x="1525966" y="817351"/>
                  <a:pt x="1525966" y="817351"/>
                </a:cubicBezTo>
                <a:lnTo>
                  <a:pt x="1511697" y="813071"/>
                </a:lnTo>
                <a:lnTo>
                  <a:pt x="1110519" y="692839"/>
                </a:lnTo>
                <a:lnTo>
                  <a:pt x="927132" y="163978"/>
                </a:lnTo>
                <a:cubicBezTo>
                  <a:pt x="923274" y="160912"/>
                  <a:pt x="878247" y="139086"/>
                  <a:pt x="845375" y="123495"/>
                </a:cubicBezTo>
                <a:cubicBezTo>
                  <a:pt x="811815" y="107535"/>
                  <a:pt x="771386" y="84070"/>
                  <a:pt x="734762" y="63987"/>
                </a:cubicBezTo>
                <a:cubicBezTo>
                  <a:pt x="716106" y="53787"/>
                  <a:pt x="698401" y="44433"/>
                  <a:pt x="683128" y="37457"/>
                </a:cubicBezTo>
                <a:lnTo>
                  <a:pt x="680802" y="36400"/>
                </a:lnTo>
                <a:lnTo>
                  <a:pt x="680802" y="36400"/>
                </a:lnTo>
                <a:cubicBezTo>
                  <a:pt x="655541" y="24826"/>
                  <a:pt x="638734" y="17216"/>
                  <a:pt x="638734" y="17216"/>
                </a:cubicBezTo>
                <a:cubicBezTo>
                  <a:pt x="638734" y="17216"/>
                  <a:pt x="638734" y="17216"/>
                  <a:pt x="638629" y="17216"/>
                </a:cubicBezTo>
                <a:cubicBezTo>
                  <a:pt x="638048" y="17163"/>
                  <a:pt x="634084" y="16793"/>
                  <a:pt x="627689" y="16159"/>
                </a:cubicBezTo>
                <a:cubicBezTo>
                  <a:pt x="592439" y="12829"/>
                  <a:pt x="482988" y="2576"/>
                  <a:pt x="446311" y="410"/>
                </a:cubicBezTo>
                <a:cubicBezTo>
                  <a:pt x="443298" y="198"/>
                  <a:pt x="440762" y="93"/>
                  <a:pt x="438806" y="40"/>
                </a:cubicBezTo>
                <a:cubicBezTo>
                  <a:pt x="437115" y="-13"/>
                  <a:pt x="435900" y="-13"/>
                  <a:pt x="435107" y="40"/>
                </a:cubicBezTo>
                <a:cubicBezTo>
                  <a:pt x="430456" y="304"/>
                  <a:pt x="407890" y="8178"/>
                  <a:pt x="378241" y="19488"/>
                </a:cubicBezTo>
                <a:lnTo>
                  <a:pt x="378241" y="19488"/>
                </a:lnTo>
                <a:cubicBezTo>
                  <a:pt x="377131" y="19911"/>
                  <a:pt x="376022" y="20334"/>
                  <a:pt x="374859" y="20809"/>
                </a:cubicBezTo>
                <a:cubicBezTo>
                  <a:pt x="373485" y="21338"/>
                  <a:pt x="372058" y="21866"/>
                  <a:pt x="370631" y="22395"/>
                </a:cubicBezTo>
                <a:cubicBezTo>
                  <a:pt x="368041" y="23399"/>
                  <a:pt x="365452" y="24403"/>
                  <a:pt x="362809" y="25407"/>
                </a:cubicBezTo>
                <a:cubicBezTo>
                  <a:pt x="357524" y="27468"/>
                  <a:pt x="352028" y="29635"/>
                  <a:pt x="346532" y="31802"/>
                </a:cubicBezTo>
                <a:cubicBezTo>
                  <a:pt x="344629" y="32542"/>
                  <a:pt x="342727" y="33335"/>
                  <a:pt x="340718" y="34075"/>
                </a:cubicBezTo>
                <a:cubicBezTo>
                  <a:pt x="281369" y="57645"/>
                  <a:pt x="213405" y="86712"/>
                  <a:pt x="197233" y="98339"/>
                </a:cubicBezTo>
                <a:cubicBezTo>
                  <a:pt x="186557" y="106002"/>
                  <a:pt x="153315" y="168629"/>
                  <a:pt x="114788" y="246158"/>
                </a:cubicBezTo>
                <a:cubicBezTo>
                  <a:pt x="65163" y="405181"/>
                  <a:pt x="2220" y="648604"/>
                  <a:pt x="264" y="708694"/>
                </a:cubicBezTo>
                <a:cubicBezTo>
                  <a:pt x="53" y="709275"/>
                  <a:pt x="0" y="710226"/>
                  <a:pt x="0" y="711072"/>
                </a:cubicBez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7" name="任意多边形: 形状 426"/>
          <p:cNvSpPr/>
          <p:nvPr/>
        </p:nvSpPr>
        <p:spPr>
          <a:xfrm>
            <a:off x="5659976" y="4225261"/>
            <a:ext cx="555275" cy="151007"/>
          </a:xfrm>
          <a:custGeom>
            <a:avLst/>
            <a:gdLst>
              <a:gd name="connsiteX0" fmla="*/ 539526 w 555275"/>
              <a:gd name="connsiteY0" fmla="*/ 74534 h 151007"/>
              <a:gd name="connsiteX1" fmla="*/ 555275 w 555275"/>
              <a:gd name="connsiteY1" fmla="*/ 151007 h 151007"/>
              <a:gd name="connsiteX2" fmla="*/ 148 w 555275"/>
              <a:gd name="connsiteY2" fmla="*/ 69355 h 151007"/>
              <a:gd name="connsiteX3" fmla="*/ 9344 w 555275"/>
              <a:gd name="connsiteY3" fmla="*/ 17 h 151007"/>
              <a:gd name="connsiteX4" fmla="*/ 539526 w 555275"/>
              <a:gd name="connsiteY4" fmla="*/ 74534 h 15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75" h="151007">
                <a:moveTo>
                  <a:pt x="539526" y="74534"/>
                </a:moveTo>
                <a:cubicBezTo>
                  <a:pt x="539526" y="74534"/>
                  <a:pt x="551734" y="89174"/>
                  <a:pt x="555275" y="151007"/>
                </a:cubicBezTo>
                <a:cubicBezTo>
                  <a:pt x="555275" y="151007"/>
                  <a:pt x="53208" y="92450"/>
                  <a:pt x="148" y="69355"/>
                </a:cubicBezTo>
                <a:cubicBezTo>
                  <a:pt x="148" y="69355"/>
                  <a:pt x="-1913" y="1180"/>
                  <a:pt x="9344" y="17"/>
                </a:cubicBezTo>
                <a:cubicBezTo>
                  <a:pt x="21658" y="-1304"/>
                  <a:pt x="539526" y="74534"/>
                  <a:pt x="539526" y="74534"/>
                </a:cubicBezTo>
                <a:close/>
              </a:path>
            </a:pathLst>
          </a:custGeom>
          <a:solidFill>
            <a:srgbClr val="4C515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8" name="任意多边形: 形状 427"/>
          <p:cNvSpPr/>
          <p:nvPr/>
        </p:nvSpPr>
        <p:spPr>
          <a:xfrm>
            <a:off x="5771318" y="3034172"/>
            <a:ext cx="205036" cy="301707"/>
          </a:xfrm>
          <a:custGeom>
            <a:avLst/>
            <a:gdLst>
              <a:gd name="connsiteX0" fmla="*/ 0 w 205036"/>
              <a:gd name="connsiteY0" fmla="*/ 179838 h 301707"/>
              <a:gd name="connsiteX1" fmla="*/ 154108 w 205036"/>
              <a:gd name="connsiteY1" fmla="*/ 301708 h 301707"/>
              <a:gd name="connsiteX2" fmla="*/ 202676 w 205036"/>
              <a:gd name="connsiteY2" fmla="*/ 214031 h 301707"/>
              <a:gd name="connsiteX3" fmla="*/ 193534 w 205036"/>
              <a:gd name="connsiteY3" fmla="*/ 185704 h 301707"/>
              <a:gd name="connsiteX4" fmla="*/ 194379 w 205036"/>
              <a:gd name="connsiteY4" fmla="*/ 149978 h 301707"/>
              <a:gd name="connsiteX5" fmla="*/ 195278 w 205036"/>
              <a:gd name="connsiteY5" fmla="*/ 140835 h 301707"/>
              <a:gd name="connsiteX6" fmla="*/ 145758 w 205036"/>
              <a:gd name="connsiteY6" fmla="*/ 90417 h 301707"/>
              <a:gd name="connsiteX7" fmla="*/ 30600 w 205036"/>
              <a:gd name="connsiteY7" fmla="*/ 5541 h 301707"/>
              <a:gd name="connsiteX8" fmla="*/ 31181 w 205036"/>
              <a:gd name="connsiteY8" fmla="*/ 10192 h 301707"/>
              <a:gd name="connsiteX9" fmla="*/ 0 w 205036"/>
              <a:gd name="connsiteY9" fmla="*/ 179838 h 30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036" h="301707">
                <a:moveTo>
                  <a:pt x="0" y="179838"/>
                </a:moveTo>
                <a:cubicBezTo>
                  <a:pt x="1586" y="258636"/>
                  <a:pt x="154108" y="301708"/>
                  <a:pt x="154108" y="301708"/>
                </a:cubicBezTo>
                <a:cubicBezTo>
                  <a:pt x="154108" y="301708"/>
                  <a:pt x="217950" y="221694"/>
                  <a:pt x="202676" y="214031"/>
                </a:cubicBezTo>
                <a:cubicBezTo>
                  <a:pt x="196704" y="211019"/>
                  <a:pt x="194274" y="199075"/>
                  <a:pt x="193534" y="185704"/>
                </a:cubicBezTo>
                <a:cubicBezTo>
                  <a:pt x="192847" y="172967"/>
                  <a:pt x="193639" y="158910"/>
                  <a:pt x="194379" y="149978"/>
                </a:cubicBezTo>
                <a:cubicBezTo>
                  <a:pt x="194802" y="144376"/>
                  <a:pt x="195278" y="140835"/>
                  <a:pt x="195278" y="140835"/>
                </a:cubicBezTo>
                <a:cubicBezTo>
                  <a:pt x="195278" y="140835"/>
                  <a:pt x="173504" y="117846"/>
                  <a:pt x="145758" y="90417"/>
                </a:cubicBezTo>
                <a:cubicBezTo>
                  <a:pt x="97295" y="42483"/>
                  <a:pt x="30653" y="-18875"/>
                  <a:pt x="30600" y="5541"/>
                </a:cubicBezTo>
                <a:cubicBezTo>
                  <a:pt x="30600" y="6810"/>
                  <a:pt x="30758" y="8395"/>
                  <a:pt x="31181" y="10192"/>
                </a:cubicBezTo>
                <a:cubicBezTo>
                  <a:pt x="42861" y="65155"/>
                  <a:pt x="0" y="179838"/>
                  <a:pt x="0" y="179838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9" name="任意多边形: 形状 428"/>
          <p:cNvSpPr/>
          <p:nvPr/>
        </p:nvSpPr>
        <p:spPr>
          <a:xfrm>
            <a:off x="5748857" y="4234421"/>
            <a:ext cx="35144" cy="90002"/>
          </a:xfrm>
          <a:custGeom>
            <a:avLst/>
            <a:gdLst>
              <a:gd name="connsiteX0" fmla="*/ 35145 w 35144"/>
              <a:gd name="connsiteY0" fmla="*/ 2907 h 90002"/>
              <a:gd name="connsiteX1" fmla="*/ 23254 w 35144"/>
              <a:gd name="connsiteY1" fmla="*/ 90002 h 90002"/>
              <a:gd name="connsiteX2" fmla="*/ 0 w 35144"/>
              <a:gd name="connsiteY2" fmla="*/ 85404 h 90002"/>
              <a:gd name="connsiteX3" fmla="*/ 10147 w 35144"/>
              <a:gd name="connsiteY3" fmla="*/ 0 h 90002"/>
              <a:gd name="connsiteX4" fmla="*/ 35145 w 35144"/>
              <a:gd name="connsiteY4" fmla="*/ 2907 h 9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44" h="90002">
                <a:moveTo>
                  <a:pt x="35145" y="2907"/>
                </a:moveTo>
                <a:cubicBezTo>
                  <a:pt x="35145" y="2907"/>
                  <a:pt x="24205" y="72033"/>
                  <a:pt x="23254" y="90002"/>
                </a:cubicBezTo>
                <a:lnTo>
                  <a:pt x="0" y="85404"/>
                </a:lnTo>
                <a:cubicBezTo>
                  <a:pt x="0" y="85404"/>
                  <a:pt x="6395" y="12261"/>
                  <a:pt x="10147" y="0"/>
                </a:cubicBezTo>
                <a:lnTo>
                  <a:pt x="35145" y="290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0" name="任意多边形: 形状 429"/>
          <p:cNvSpPr/>
          <p:nvPr/>
        </p:nvSpPr>
        <p:spPr>
          <a:xfrm>
            <a:off x="6134180" y="4288485"/>
            <a:ext cx="32449" cy="89790"/>
          </a:xfrm>
          <a:custGeom>
            <a:avLst/>
            <a:gdLst>
              <a:gd name="connsiteX0" fmla="*/ 23412 w 32449"/>
              <a:gd name="connsiteY0" fmla="*/ 3277 h 89790"/>
              <a:gd name="connsiteX1" fmla="*/ 32449 w 32449"/>
              <a:gd name="connsiteY1" fmla="*/ 89791 h 89790"/>
              <a:gd name="connsiteX2" fmla="*/ 7874 w 32449"/>
              <a:gd name="connsiteY2" fmla="*/ 86620 h 89790"/>
              <a:gd name="connsiteX3" fmla="*/ 0 w 32449"/>
              <a:gd name="connsiteY3" fmla="*/ 0 h 89790"/>
              <a:gd name="connsiteX4" fmla="*/ 23412 w 32449"/>
              <a:gd name="connsiteY4" fmla="*/ 3277 h 8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9" h="89790">
                <a:moveTo>
                  <a:pt x="23412" y="3277"/>
                </a:moveTo>
                <a:cubicBezTo>
                  <a:pt x="23412" y="3277"/>
                  <a:pt x="32238" y="66114"/>
                  <a:pt x="32449" y="89791"/>
                </a:cubicBezTo>
                <a:lnTo>
                  <a:pt x="7874" y="86620"/>
                </a:lnTo>
                <a:cubicBezTo>
                  <a:pt x="7874" y="86620"/>
                  <a:pt x="2854" y="8192"/>
                  <a:pt x="0" y="0"/>
                </a:cubicBezTo>
                <a:lnTo>
                  <a:pt x="23412" y="327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1" name="任意多边形: 形状 430"/>
          <p:cNvSpPr/>
          <p:nvPr/>
        </p:nvSpPr>
        <p:spPr>
          <a:xfrm>
            <a:off x="5830087" y="3098588"/>
            <a:ext cx="150778" cy="121341"/>
          </a:xfrm>
          <a:custGeom>
            <a:avLst/>
            <a:gdLst>
              <a:gd name="connsiteX0" fmla="*/ 0 w 150778"/>
              <a:gd name="connsiteY0" fmla="*/ 0 h 121341"/>
              <a:gd name="connsiteX1" fmla="*/ 0 w 150778"/>
              <a:gd name="connsiteY1" fmla="*/ 0 h 121341"/>
              <a:gd name="connsiteX2" fmla="*/ 17810 w 150778"/>
              <a:gd name="connsiteY2" fmla="*/ 24046 h 121341"/>
              <a:gd name="connsiteX3" fmla="*/ 134765 w 150778"/>
              <a:gd name="connsiteY3" fmla="*/ 121342 h 121341"/>
              <a:gd name="connsiteX4" fmla="*/ 135611 w 150778"/>
              <a:gd name="connsiteY4" fmla="*/ 85616 h 121341"/>
              <a:gd name="connsiteX5" fmla="*/ 150778 w 150778"/>
              <a:gd name="connsiteY5" fmla="*/ 83766 h 121341"/>
              <a:gd name="connsiteX6" fmla="*/ 117589 w 150778"/>
              <a:gd name="connsiteY6" fmla="*/ 35197 h 121341"/>
              <a:gd name="connsiteX7" fmla="*/ 86989 w 150778"/>
              <a:gd name="connsiteY7" fmla="*/ 26055 h 121341"/>
              <a:gd name="connsiteX8" fmla="*/ 0 w 150778"/>
              <a:gd name="connsiteY8" fmla="*/ 0 h 12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778" h="121341">
                <a:moveTo>
                  <a:pt x="0" y="0"/>
                </a:moveTo>
                <a:lnTo>
                  <a:pt x="0" y="0"/>
                </a:lnTo>
                <a:cubicBezTo>
                  <a:pt x="317" y="475"/>
                  <a:pt x="6765" y="10147"/>
                  <a:pt x="17810" y="24046"/>
                </a:cubicBezTo>
                <a:cubicBezTo>
                  <a:pt x="41222" y="53483"/>
                  <a:pt x="85246" y="101893"/>
                  <a:pt x="134765" y="121342"/>
                </a:cubicBezTo>
                <a:cubicBezTo>
                  <a:pt x="134078" y="108605"/>
                  <a:pt x="134871" y="94547"/>
                  <a:pt x="135611" y="85616"/>
                </a:cubicBezTo>
                <a:cubicBezTo>
                  <a:pt x="140684" y="85510"/>
                  <a:pt x="145758" y="84876"/>
                  <a:pt x="150778" y="83766"/>
                </a:cubicBezTo>
                <a:cubicBezTo>
                  <a:pt x="137196" y="60037"/>
                  <a:pt x="117589" y="35197"/>
                  <a:pt x="117589" y="35197"/>
                </a:cubicBezTo>
                <a:lnTo>
                  <a:pt x="86989" y="260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2" name="任意多边形: 形状 431"/>
          <p:cNvSpPr/>
          <p:nvPr/>
        </p:nvSpPr>
        <p:spPr>
          <a:xfrm>
            <a:off x="5748865" y="2776058"/>
            <a:ext cx="334911" cy="408175"/>
          </a:xfrm>
          <a:custGeom>
            <a:avLst/>
            <a:gdLst>
              <a:gd name="connsiteX0" fmla="*/ 51943 w 334911"/>
              <a:gd name="connsiteY0" fmla="*/ 264766 h 408175"/>
              <a:gd name="connsiteX1" fmla="*/ 81222 w 334911"/>
              <a:gd name="connsiteY1" fmla="*/ 322530 h 408175"/>
              <a:gd name="connsiteX2" fmla="*/ 81222 w 334911"/>
              <a:gd name="connsiteY2" fmla="*/ 322530 h 408175"/>
              <a:gd name="connsiteX3" fmla="*/ 99032 w 334911"/>
              <a:gd name="connsiteY3" fmla="*/ 346576 h 408175"/>
              <a:gd name="connsiteX4" fmla="*/ 216832 w 334911"/>
              <a:gd name="connsiteY4" fmla="*/ 408145 h 408175"/>
              <a:gd name="connsiteX5" fmla="*/ 232000 w 334911"/>
              <a:gd name="connsiteY5" fmla="*/ 406295 h 408175"/>
              <a:gd name="connsiteX6" fmla="*/ 284532 w 334911"/>
              <a:gd name="connsiteY6" fmla="*/ 370041 h 408175"/>
              <a:gd name="connsiteX7" fmla="*/ 310798 w 334911"/>
              <a:gd name="connsiteY7" fmla="*/ 31331 h 408175"/>
              <a:gd name="connsiteX8" fmla="*/ 9822 w 334911"/>
              <a:gd name="connsiteY8" fmla="*/ 36087 h 408175"/>
              <a:gd name="connsiteX9" fmla="*/ 51943 w 334911"/>
              <a:gd name="connsiteY9" fmla="*/ 264766 h 40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911" h="408175">
                <a:moveTo>
                  <a:pt x="51943" y="264766"/>
                </a:moveTo>
                <a:cubicBezTo>
                  <a:pt x="65155" y="293463"/>
                  <a:pt x="77681" y="314285"/>
                  <a:pt x="81222" y="322530"/>
                </a:cubicBezTo>
                <a:lnTo>
                  <a:pt x="81222" y="322530"/>
                </a:lnTo>
                <a:cubicBezTo>
                  <a:pt x="83547" y="327920"/>
                  <a:pt x="89836" y="336640"/>
                  <a:pt x="99032" y="346576"/>
                </a:cubicBezTo>
                <a:cubicBezTo>
                  <a:pt x="124188" y="373635"/>
                  <a:pt x="170906" y="409361"/>
                  <a:pt x="216832" y="408145"/>
                </a:cubicBezTo>
                <a:cubicBezTo>
                  <a:pt x="221906" y="408040"/>
                  <a:pt x="226980" y="407405"/>
                  <a:pt x="232000" y="406295"/>
                </a:cubicBezTo>
                <a:cubicBezTo>
                  <a:pt x="250550" y="402226"/>
                  <a:pt x="272483" y="393612"/>
                  <a:pt x="284532" y="370041"/>
                </a:cubicBezTo>
                <a:cubicBezTo>
                  <a:pt x="379713" y="183695"/>
                  <a:pt x="310798" y="31331"/>
                  <a:pt x="310798" y="31331"/>
                </a:cubicBezTo>
                <a:cubicBezTo>
                  <a:pt x="310798" y="31331"/>
                  <a:pt x="50569" y="-42235"/>
                  <a:pt x="9822" y="36087"/>
                </a:cubicBezTo>
                <a:cubicBezTo>
                  <a:pt x="-18716" y="90998"/>
                  <a:pt x="20973" y="197277"/>
                  <a:pt x="51943" y="26476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3" name="任意多边形: 形状 432"/>
          <p:cNvSpPr/>
          <p:nvPr/>
        </p:nvSpPr>
        <p:spPr>
          <a:xfrm>
            <a:off x="5709894" y="2646561"/>
            <a:ext cx="381592" cy="376557"/>
          </a:xfrm>
          <a:custGeom>
            <a:avLst/>
            <a:gdLst>
              <a:gd name="connsiteX0" fmla="*/ 349769 w 381592"/>
              <a:gd name="connsiteY0" fmla="*/ 160775 h 376557"/>
              <a:gd name="connsiteX1" fmla="*/ 379946 w 381592"/>
              <a:gd name="connsiteY1" fmla="*/ 113633 h 376557"/>
              <a:gd name="connsiteX2" fmla="*/ 373921 w 381592"/>
              <a:gd name="connsiteY2" fmla="*/ 55816 h 376557"/>
              <a:gd name="connsiteX3" fmla="*/ 227899 w 381592"/>
              <a:gd name="connsiteY3" fmla="*/ 4976 h 376557"/>
              <a:gd name="connsiteX4" fmla="*/ 72206 w 381592"/>
              <a:gd name="connsiteY4" fmla="*/ 18928 h 376557"/>
              <a:gd name="connsiteX5" fmla="*/ 3449 w 381592"/>
              <a:gd name="connsiteY5" fmla="*/ 96087 h 376557"/>
              <a:gd name="connsiteX6" fmla="*/ 83040 w 381592"/>
              <a:gd name="connsiteY6" fmla="*/ 376558 h 376557"/>
              <a:gd name="connsiteX7" fmla="*/ 102647 w 381592"/>
              <a:gd name="connsiteY7" fmla="*/ 271282 h 376557"/>
              <a:gd name="connsiteX8" fmla="*/ 140857 w 381592"/>
              <a:gd name="connsiteY8" fmla="*/ 288247 h 376557"/>
              <a:gd name="connsiteX9" fmla="*/ 182819 w 381592"/>
              <a:gd name="connsiteY9" fmla="*/ 295751 h 376557"/>
              <a:gd name="connsiteX10" fmla="*/ 195556 w 381592"/>
              <a:gd name="connsiteY10" fmla="*/ 153112 h 376557"/>
              <a:gd name="connsiteX11" fmla="*/ 349769 w 381592"/>
              <a:gd name="connsiteY11" fmla="*/ 160775 h 3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92" h="376557">
                <a:moveTo>
                  <a:pt x="349769" y="160775"/>
                </a:moveTo>
                <a:cubicBezTo>
                  <a:pt x="349769" y="160775"/>
                  <a:pt x="373921" y="159453"/>
                  <a:pt x="379946" y="113633"/>
                </a:cubicBezTo>
                <a:cubicBezTo>
                  <a:pt x="385865" y="68342"/>
                  <a:pt x="373921" y="55816"/>
                  <a:pt x="373921" y="55816"/>
                </a:cubicBezTo>
                <a:cubicBezTo>
                  <a:pt x="373921" y="55816"/>
                  <a:pt x="266479" y="10842"/>
                  <a:pt x="227899" y="4976"/>
                </a:cubicBezTo>
                <a:cubicBezTo>
                  <a:pt x="189319" y="-891"/>
                  <a:pt x="94455" y="-6493"/>
                  <a:pt x="72206" y="18928"/>
                </a:cubicBezTo>
                <a:cubicBezTo>
                  <a:pt x="72206" y="18928"/>
                  <a:pt x="18141" y="6350"/>
                  <a:pt x="3449" y="96087"/>
                </a:cubicBezTo>
                <a:cubicBezTo>
                  <a:pt x="-19910" y="238357"/>
                  <a:pt x="83040" y="376558"/>
                  <a:pt x="83040" y="376558"/>
                </a:cubicBezTo>
                <a:cubicBezTo>
                  <a:pt x="83040" y="376558"/>
                  <a:pt x="82141" y="283596"/>
                  <a:pt x="102647" y="271282"/>
                </a:cubicBezTo>
                <a:cubicBezTo>
                  <a:pt x="123152" y="258968"/>
                  <a:pt x="140857" y="288247"/>
                  <a:pt x="140857" y="288247"/>
                </a:cubicBezTo>
                <a:lnTo>
                  <a:pt x="182819" y="295751"/>
                </a:lnTo>
                <a:cubicBezTo>
                  <a:pt x="182819" y="295751"/>
                  <a:pt x="119136" y="158238"/>
                  <a:pt x="195556" y="153112"/>
                </a:cubicBezTo>
                <a:cubicBezTo>
                  <a:pt x="271870" y="148038"/>
                  <a:pt x="306010" y="168755"/>
                  <a:pt x="349769" y="160775"/>
                </a:cubicBezTo>
                <a:close/>
              </a:path>
            </a:pathLst>
          </a:custGeom>
          <a:solidFill>
            <a:srgbClr val="2C323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4" name="任意多边形: 形状 433"/>
          <p:cNvSpPr/>
          <p:nvPr/>
        </p:nvSpPr>
        <p:spPr>
          <a:xfrm>
            <a:off x="5776259" y="2858525"/>
            <a:ext cx="74659" cy="108295"/>
          </a:xfrm>
          <a:custGeom>
            <a:avLst/>
            <a:gdLst>
              <a:gd name="connsiteX0" fmla="*/ 73330 w 74659"/>
              <a:gd name="connsiteY0" fmla="*/ 39236 h 108295"/>
              <a:gd name="connsiteX1" fmla="*/ 239 w 74659"/>
              <a:gd name="connsiteY1" fmla="*/ 25548 h 108295"/>
              <a:gd name="connsiteX2" fmla="*/ 58532 w 74659"/>
              <a:gd name="connsiteY2" fmla="*/ 108257 h 108295"/>
              <a:gd name="connsiteX3" fmla="*/ 73330 w 74659"/>
              <a:gd name="connsiteY3" fmla="*/ 39236 h 10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59" h="108295">
                <a:moveTo>
                  <a:pt x="73330" y="39236"/>
                </a:moveTo>
                <a:cubicBezTo>
                  <a:pt x="69313" y="-1722"/>
                  <a:pt x="-4729" y="-17365"/>
                  <a:pt x="239" y="25548"/>
                </a:cubicBezTo>
                <a:cubicBezTo>
                  <a:pt x="5207" y="68462"/>
                  <a:pt x="41673" y="109737"/>
                  <a:pt x="58532" y="108257"/>
                </a:cubicBezTo>
                <a:cubicBezTo>
                  <a:pt x="75338" y="106830"/>
                  <a:pt x="76342" y="70417"/>
                  <a:pt x="73330" y="3923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6" name="任意多边形: 形状 435"/>
          <p:cNvSpPr/>
          <p:nvPr/>
        </p:nvSpPr>
        <p:spPr>
          <a:xfrm>
            <a:off x="5263218" y="4006738"/>
            <a:ext cx="685779" cy="588017"/>
          </a:xfrm>
          <a:custGeom>
            <a:avLst/>
            <a:gdLst>
              <a:gd name="connsiteX0" fmla="*/ 655285 w 685779"/>
              <a:gd name="connsiteY0" fmla="*/ 379836 h 588017"/>
              <a:gd name="connsiteX1" fmla="*/ 197506 w 685779"/>
              <a:gd name="connsiteY1" fmla="*/ 583569 h 588017"/>
              <a:gd name="connsiteX2" fmla="*/ 129754 w 685779"/>
              <a:gd name="connsiteY2" fmla="*/ 557567 h 588017"/>
              <a:gd name="connsiteX3" fmla="*/ 4448 w 685779"/>
              <a:gd name="connsiteY3" fmla="*/ 275987 h 588017"/>
              <a:gd name="connsiteX4" fmla="*/ 30450 w 685779"/>
              <a:gd name="connsiteY4" fmla="*/ 208235 h 588017"/>
              <a:gd name="connsiteX5" fmla="*/ 488229 w 685779"/>
              <a:gd name="connsiteY5" fmla="*/ 4448 h 588017"/>
              <a:gd name="connsiteX6" fmla="*/ 556035 w 685779"/>
              <a:gd name="connsiteY6" fmla="*/ 30450 h 588017"/>
              <a:gd name="connsiteX7" fmla="*/ 681340 w 685779"/>
              <a:gd name="connsiteY7" fmla="*/ 312030 h 588017"/>
              <a:gd name="connsiteX8" fmla="*/ 655285 w 685779"/>
              <a:gd name="connsiteY8" fmla="*/ 379836 h 58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779" h="588017">
                <a:moveTo>
                  <a:pt x="655285" y="379836"/>
                </a:moveTo>
                <a:lnTo>
                  <a:pt x="197506" y="583569"/>
                </a:lnTo>
                <a:cubicBezTo>
                  <a:pt x="171610" y="595090"/>
                  <a:pt x="141275" y="583463"/>
                  <a:pt x="129754" y="557567"/>
                </a:cubicBezTo>
                <a:lnTo>
                  <a:pt x="4448" y="275987"/>
                </a:lnTo>
                <a:cubicBezTo>
                  <a:pt x="-7073" y="250091"/>
                  <a:pt x="4554" y="219756"/>
                  <a:pt x="30450" y="208235"/>
                </a:cubicBezTo>
                <a:lnTo>
                  <a:pt x="488229" y="4448"/>
                </a:lnTo>
                <a:cubicBezTo>
                  <a:pt x="514125" y="-7073"/>
                  <a:pt x="544461" y="4554"/>
                  <a:pt x="556035" y="30450"/>
                </a:cubicBezTo>
                <a:lnTo>
                  <a:pt x="681340" y="312030"/>
                </a:lnTo>
                <a:cubicBezTo>
                  <a:pt x="692861" y="337979"/>
                  <a:pt x="681181" y="368314"/>
                  <a:pt x="655285" y="379836"/>
                </a:cubicBezTo>
                <a:close/>
              </a:path>
            </a:pathLst>
          </a:custGeom>
          <a:gradFill>
            <a:gsLst>
              <a:gs pos="38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9" name="任意多边形: 形状 498"/>
          <p:cNvSpPr/>
          <p:nvPr/>
        </p:nvSpPr>
        <p:spPr>
          <a:xfrm>
            <a:off x="6016063" y="3267440"/>
            <a:ext cx="835967" cy="1380418"/>
          </a:xfrm>
          <a:custGeom>
            <a:avLst/>
            <a:gdLst>
              <a:gd name="connsiteX0" fmla="*/ 0 w 835967"/>
              <a:gd name="connsiteY0" fmla="*/ 0 h 1380418"/>
              <a:gd name="connsiteX1" fmla="*/ 2325 w 835967"/>
              <a:gd name="connsiteY1" fmla="*/ 1057 h 1380418"/>
              <a:gd name="connsiteX2" fmla="*/ 2465 w 835967"/>
              <a:gd name="connsiteY2" fmla="*/ 1121 h 1380418"/>
              <a:gd name="connsiteX3" fmla="*/ 2483 w 835967"/>
              <a:gd name="connsiteY3" fmla="*/ 1109 h 1380418"/>
              <a:gd name="connsiteX4" fmla="*/ 45131 w 835967"/>
              <a:gd name="connsiteY4" fmla="*/ 20751 h 1380418"/>
              <a:gd name="connsiteX5" fmla="*/ 52638 w 835967"/>
              <a:gd name="connsiteY5" fmla="*/ 24205 h 1380418"/>
              <a:gd name="connsiteX6" fmla="*/ 52640 w 835967"/>
              <a:gd name="connsiteY6" fmla="*/ 24210 h 1380418"/>
              <a:gd name="connsiteX7" fmla="*/ 52743 w 835967"/>
              <a:gd name="connsiteY7" fmla="*/ 24257 h 1380418"/>
              <a:gd name="connsiteX8" fmla="*/ 168800 w 835967"/>
              <a:gd name="connsiteY8" fmla="*/ 78427 h 1380418"/>
              <a:gd name="connsiteX9" fmla="*/ 255208 w 835967"/>
              <a:gd name="connsiteY9" fmla="*/ 123878 h 1380418"/>
              <a:gd name="connsiteX10" fmla="*/ 449957 w 835967"/>
              <a:gd name="connsiteY10" fmla="*/ 633238 h 1380418"/>
              <a:gd name="connsiteX11" fmla="*/ 835967 w 835967"/>
              <a:gd name="connsiteY11" fmla="*/ 759917 h 1380418"/>
              <a:gd name="connsiteX12" fmla="*/ 830999 w 835967"/>
              <a:gd name="connsiteY12" fmla="*/ 776776 h 1380418"/>
              <a:gd name="connsiteX13" fmla="*/ 828092 w 835967"/>
              <a:gd name="connsiteY13" fmla="*/ 786975 h 1380418"/>
              <a:gd name="connsiteX14" fmla="*/ 805103 w 835967"/>
              <a:gd name="connsiteY14" fmla="*/ 874494 h 1380418"/>
              <a:gd name="connsiteX15" fmla="*/ 803729 w 835967"/>
              <a:gd name="connsiteY15" fmla="*/ 881100 h 1380418"/>
              <a:gd name="connsiteX16" fmla="*/ 802566 w 835967"/>
              <a:gd name="connsiteY16" fmla="*/ 887125 h 1380418"/>
              <a:gd name="connsiteX17" fmla="*/ 317411 w 835967"/>
              <a:gd name="connsiteY17" fmla="*/ 761872 h 1380418"/>
              <a:gd name="connsiteX18" fmla="*/ 251773 w 835967"/>
              <a:gd name="connsiteY18" fmla="*/ 621505 h 1380418"/>
              <a:gd name="connsiteX19" fmla="*/ 222917 w 835967"/>
              <a:gd name="connsiteY19" fmla="*/ 543288 h 1380418"/>
              <a:gd name="connsiteX20" fmla="*/ 222388 w 835967"/>
              <a:gd name="connsiteY20" fmla="*/ 541808 h 1380418"/>
              <a:gd name="connsiteX21" fmla="*/ 198131 w 835967"/>
              <a:gd name="connsiteY21" fmla="*/ 720439 h 1380418"/>
              <a:gd name="connsiteX22" fmla="*/ 198131 w 835967"/>
              <a:gd name="connsiteY22" fmla="*/ 720597 h 1380418"/>
              <a:gd name="connsiteX23" fmla="*/ 323595 w 835967"/>
              <a:gd name="connsiteY23" fmla="*/ 1287087 h 1380418"/>
              <a:gd name="connsiteX24" fmla="*/ 313501 w 835967"/>
              <a:gd name="connsiteY24" fmla="*/ 1324768 h 1380418"/>
              <a:gd name="connsiteX25" fmla="*/ 268420 w 835967"/>
              <a:gd name="connsiteY25" fmla="*/ 1366360 h 1380418"/>
              <a:gd name="connsiteX26" fmla="*/ 253199 w 835967"/>
              <a:gd name="connsiteY26" fmla="*/ 1380418 h 1380418"/>
              <a:gd name="connsiteX27" fmla="*/ 174032 w 835967"/>
              <a:gd name="connsiteY27" fmla="*/ 1105867 h 1380418"/>
              <a:gd name="connsiteX28" fmla="*/ 171918 w 835967"/>
              <a:gd name="connsiteY28" fmla="*/ 1096724 h 1380418"/>
              <a:gd name="connsiteX29" fmla="*/ 159392 w 835967"/>
              <a:gd name="connsiteY29" fmla="*/ 1029024 h 1380418"/>
              <a:gd name="connsiteX30" fmla="*/ 159392 w 835967"/>
              <a:gd name="connsiteY30" fmla="*/ 1028813 h 1380418"/>
              <a:gd name="connsiteX31" fmla="*/ 106543 w 835967"/>
              <a:gd name="connsiteY31" fmla="*/ 700462 h 1380418"/>
              <a:gd name="connsiteX32" fmla="*/ 106543 w 835967"/>
              <a:gd name="connsiteY32" fmla="*/ 700454 h 1380418"/>
              <a:gd name="connsiteX33" fmla="*/ 81666 w 835967"/>
              <a:gd name="connsiteY33" fmla="*/ 485155 h 1380418"/>
              <a:gd name="connsiteX34" fmla="*/ 60037 w 835967"/>
              <a:gd name="connsiteY34" fmla="*/ 316619 h 1380418"/>
              <a:gd name="connsiteX35" fmla="*/ 49042 w 835967"/>
              <a:gd name="connsiteY35" fmla="*/ 243784 h 1380418"/>
              <a:gd name="connsiteX36" fmla="*/ 35265 w 835967"/>
              <a:gd name="connsiteY36" fmla="*/ 162703 h 1380418"/>
              <a:gd name="connsiteX37" fmla="*/ 17910 w 835967"/>
              <a:gd name="connsiteY37" fmla="*/ 73546 h 1380418"/>
              <a:gd name="connsiteX38" fmla="*/ 0 w 835967"/>
              <a:gd name="connsiteY38" fmla="*/ 0 h 138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35967" h="1380418">
                <a:moveTo>
                  <a:pt x="0" y="0"/>
                </a:moveTo>
                <a:lnTo>
                  <a:pt x="2325" y="1057"/>
                </a:lnTo>
                <a:lnTo>
                  <a:pt x="2465" y="1121"/>
                </a:lnTo>
                <a:lnTo>
                  <a:pt x="2483" y="1109"/>
                </a:lnTo>
                <a:lnTo>
                  <a:pt x="45131" y="20751"/>
                </a:lnTo>
                <a:lnTo>
                  <a:pt x="52638" y="24205"/>
                </a:lnTo>
                <a:lnTo>
                  <a:pt x="52640" y="24210"/>
                </a:lnTo>
                <a:lnTo>
                  <a:pt x="52743" y="24257"/>
                </a:lnTo>
                <a:cubicBezTo>
                  <a:pt x="91164" y="41962"/>
                  <a:pt x="134553" y="62097"/>
                  <a:pt x="168800" y="78427"/>
                </a:cubicBezTo>
                <a:cubicBezTo>
                  <a:pt x="201672" y="94071"/>
                  <a:pt x="251403" y="120865"/>
                  <a:pt x="255208" y="123878"/>
                </a:cubicBezTo>
                <a:lnTo>
                  <a:pt x="449957" y="633238"/>
                </a:lnTo>
                <a:lnTo>
                  <a:pt x="835967" y="759917"/>
                </a:lnTo>
                <a:cubicBezTo>
                  <a:pt x="835967" y="759917"/>
                  <a:pt x="834011" y="766470"/>
                  <a:pt x="830999" y="776776"/>
                </a:cubicBezTo>
                <a:cubicBezTo>
                  <a:pt x="830153" y="779841"/>
                  <a:pt x="829149" y="783276"/>
                  <a:pt x="828092" y="786975"/>
                </a:cubicBezTo>
                <a:cubicBezTo>
                  <a:pt x="820958" y="811868"/>
                  <a:pt x="810705" y="848756"/>
                  <a:pt x="805103" y="874494"/>
                </a:cubicBezTo>
                <a:cubicBezTo>
                  <a:pt x="804627" y="876766"/>
                  <a:pt x="804152" y="878986"/>
                  <a:pt x="803729" y="881100"/>
                </a:cubicBezTo>
                <a:cubicBezTo>
                  <a:pt x="803306" y="883214"/>
                  <a:pt x="802883" y="885222"/>
                  <a:pt x="802566" y="887125"/>
                </a:cubicBezTo>
                <a:cubicBezTo>
                  <a:pt x="799290" y="905886"/>
                  <a:pt x="342832" y="771227"/>
                  <a:pt x="317411" y="761872"/>
                </a:cubicBezTo>
                <a:cubicBezTo>
                  <a:pt x="305996" y="757697"/>
                  <a:pt x="278567" y="692217"/>
                  <a:pt x="251773" y="621505"/>
                </a:cubicBezTo>
                <a:cubicBezTo>
                  <a:pt x="241784" y="595186"/>
                  <a:pt x="231849" y="568180"/>
                  <a:pt x="222917" y="543288"/>
                </a:cubicBezTo>
                <a:cubicBezTo>
                  <a:pt x="222758" y="542760"/>
                  <a:pt x="222600" y="542284"/>
                  <a:pt x="222388" y="541808"/>
                </a:cubicBezTo>
                <a:cubicBezTo>
                  <a:pt x="225295" y="555391"/>
                  <a:pt x="205794" y="649938"/>
                  <a:pt x="198131" y="720439"/>
                </a:cubicBezTo>
                <a:cubicBezTo>
                  <a:pt x="198131" y="720491"/>
                  <a:pt x="198131" y="720544"/>
                  <a:pt x="198131" y="720597"/>
                </a:cubicBezTo>
                <a:cubicBezTo>
                  <a:pt x="213668" y="921212"/>
                  <a:pt x="298597" y="1206492"/>
                  <a:pt x="323595" y="1287087"/>
                </a:cubicBezTo>
                <a:cubicBezTo>
                  <a:pt x="327822" y="1300510"/>
                  <a:pt x="323859" y="1315203"/>
                  <a:pt x="313501" y="1324768"/>
                </a:cubicBezTo>
                <a:lnTo>
                  <a:pt x="268420" y="1366360"/>
                </a:lnTo>
                <a:lnTo>
                  <a:pt x="253199" y="1380418"/>
                </a:lnTo>
                <a:cubicBezTo>
                  <a:pt x="253199" y="1380418"/>
                  <a:pt x="200932" y="1219546"/>
                  <a:pt x="174032" y="1105867"/>
                </a:cubicBezTo>
                <a:cubicBezTo>
                  <a:pt x="173292" y="1102749"/>
                  <a:pt x="172605" y="1099737"/>
                  <a:pt x="171918" y="1096724"/>
                </a:cubicBezTo>
                <a:cubicBezTo>
                  <a:pt x="165787" y="1070194"/>
                  <a:pt x="161295" y="1046676"/>
                  <a:pt x="159392" y="1029024"/>
                </a:cubicBezTo>
                <a:cubicBezTo>
                  <a:pt x="159392" y="1028919"/>
                  <a:pt x="159392" y="1028866"/>
                  <a:pt x="159392" y="1028813"/>
                </a:cubicBezTo>
                <a:cubicBezTo>
                  <a:pt x="149827" y="938758"/>
                  <a:pt x="119755" y="818051"/>
                  <a:pt x="106543" y="700462"/>
                </a:cubicBezTo>
                <a:lnTo>
                  <a:pt x="106543" y="700454"/>
                </a:lnTo>
                <a:lnTo>
                  <a:pt x="81666" y="485155"/>
                </a:lnTo>
                <a:cubicBezTo>
                  <a:pt x="73672" y="418697"/>
                  <a:pt x="66220" y="360035"/>
                  <a:pt x="60037" y="316619"/>
                </a:cubicBezTo>
                <a:lnTo>
                  <a:pt x="49042" y="243784"/>
                </a:lnTo>
                <a:lnTo>
                  <a:pt x="35265" y="162703"/>
                </a:lnTo>
                <a:lnTo>
                  <a:pt x="17910" y="73546"/>
                </a:lnTo>
                <a:cubicBezTo>
                  <a:pt x="6937" y="22646"/>
                  <a:pt x="0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79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8" name="任意多边形: 形状 437"/>
          <p:cNvSpPr/>
          <p:nvPr/>
        </p:nvSpPr>
        <p:spPr>
          <a:xfrm>
            <a:off x="5681845" y="3250423"/>
            <a:ext cx="233138" cy="725671"/>
          </a:xfrm>
          <a:custGeom>
            <a:avLst/>
            <a:gdLst>
              <a:gd name="connsiteX0" fmla="*/ 74042 w 233138"/>
              <a:gd name="connsiteY0" fmla="*/ 195595 h 725671"/>
              <a:gd name="connsiteX1" fmla="*/ 148242 w 233138"/>
              <a:gd name="connsiteY1" fmla="*/ 237451 h 725671"/>
              <a:gd name="connsiteX2" fmla="*/ 116532 w 233138"/>
              <a:gd name="connsiteY2" fmla="*/ 269795 h 725671"/>
              <a:gd name="connsiteX3" fmla="*/ 200985 w 233138"/>
              <a:gd name="connsiteY3" fmla="*/ 725671 h 725671"/>
              <a:gd name="connsiteX4" fmla="*/ 231849 w 233138"/>
              <a:gd name="connsiteY4" fmla="*/ 455084 h 725671"/>
              <a:gd name="connsiteX5" fmla="*/ 31709 w 233138"/>
              <a:gd name="connsiteY5" fmla="*/ 0 h 725671"/>
              <a:gd name="connsiteX6" fmla="*/ 0 w 233138"/>
              <a:gd name="connsiteY6" fmla="*/ 12314 h 725671"/>
              <a:gd name="connsiteX7" fmla="*/ 74042 w 233138"/>
              <a:gd name="connsiteY7" fmla="*/ 195595 h 72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138" h="725671">
                <a:moveTo>
                  <a:pt x="74042" y="195595"/>
                </a:moveTo>
                <a:lnTo>
                  <a:pt x="148242" y="237451"/>
                </a:lnTo>
                <a:lnTo>
                  <a:pt x="116532" y="269795"/>
                </a:lnTo>
                <a:lnTo>
                  <a:pt x="200985" y="725671"/>
                </a:lnTo>
                <a:cubicBezTo>
                  <a:pt x="218161" y="618811"/>
                  <a:pt x="226036" y="517340"/>
                  <a:pt x="231849" y="455084"/>
                </a:cubicBezTo>
                <a:cubicBezTo>
                  <a:pt x="251298" y="247968"/>
                  <a:pt x="44552" y="14322"/>
                  <a:pt x="31709" y="0"/>
                </a:cubicBezTo>
                <a:cubicBezTo>
                  <a:pt x="21774" y="3752"/>
                  <a:pt x="11045" y="7927"/>
                  <a:pt x="0" y="12314"/>
                </a:cubicBezTo>
                <a:lnTo>
                  <a:pt x="74042" y="195595"/>
                </a:lnTo>
                <a:close/>
              </a:path>
            </a:pathLst>
          </a:custGeom>
          <a:solidFill>
            <a:srgbClr val="53575C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0" name="任意多边形: 形状 439"/>
          <p:cNvSpPr/>
          <p:nvPr/>
        </p:nvSpPr>
        <p:spPr>
          <a:xfrm>
            <a:off x="5709379" y="3214010"/>
            <a:ext cx="216047" cy="243793"/>
          </a:xfrm>
          <a:custGeom>
            <a:avLst/>
            <a:gdLst>
              <a:gd name="connsiteX0" fmla="*/ 0 w 216047"/>
              <a:gd name="connsiteY0" fmla="*/ 38051 h 243793"/>
              <a:gd name="connsiteX1" fmla="*/ 61939 w 216047"/>
              <a:gd name="connsiteY1" fmla="*/ 0 h 243793"/>
              <a:gd name="connsiteX2" fmla="*/ 216047 w 216047"/>
              <a:gd name="connsiteY2" fmla="*/ 121870 h 243793"/>
              <a:gd name="connsiteX3" fmla="*/ 172764 w 216047"/>
              <a:gd name="connsiteY3" fmla="*/ 243793 h 243793"/>
              <a:gd name="connsiteX4" fmla="*/ 0 w 216047"/>
              <a:gd name="connsiteY4" fmla="*/ 38051 h 24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47" h="243793">
                <a:moveTo>
                  <a:pt x="0" y="38051"/>
                </a:moveTo>
                <a:lnTo>
                  <a:pt x="61939" y="0"/>
                </a:lnTo>
                <a:cubicBezTo>
                  <a:pt x="61939" y="0"/>
                  <a:pt x="63683" y="33771"/>
                  <a:pt x="216047" y="121870"/>
                </a:cubicBezTo>
                <a:lnTo>
                  <a:pt x="172764" y="243793"/>
                </a:lnTo>
                <a:lnTo>
                  <a:pt x="0" y="38051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1" name="任意多边形: 形状 440"/>
          <p:cNvSpPr/>
          <p:nvPr/>
        </p:nvSpPr>
        <p:spPr>
          <a:xfrm>
            <a:off x="5925479" y="3231027"/>
            <a:ext cx="90636" cy="215043"/>
          </a:xfrm>
          <a:custGeom>
            <a:avLst/>
            <a:gdLst>
              <a:gd name="connsiteX0" fmla="*/ 40535 w 90636"/>
              <a:gd name="connsiteY0" fmla="*/ 0 h 215043"/>
              <a:gd name="connsiteX1" fmla="*/ 0 w 90636"/>
              <a:gd name="connsiteY1" fmla="*/ 104905 h 215043"/>
              <a:gd name="connsiteX2" fmla="*/ 84506 w 90636"/>
              <a:gd name="connsiteY2" fmla="*/ 215043 h 215043"/>
              <a:gd name="connsiteX3" fmla="*/ 90636 w 90636"/>
              <a:gd name="connsiteY3" fmla="*/ 36466 h 215043"/>
              <a:gd name="connsiteX4" fmla="*/ 40535 w 90636"/>
              <a:gd name="connsiteY4" fmla="*/ 0 h 21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36" h="215043">
                <a:moveTo>
                  <a:pt x="40535" y="0"/>
                </a:moveTo>
                <a:cubicBezTo>
                  <a:pt x="40535" y="0"/>
                  <a:pt x="38157" y="36413"/>
                  <a:pt x="0" y="104905"/>
                </a:cubicBezTo>
                <a:lnTo>
                  <a:pt x="84506" y="215043"/>
                </a:lnTo>
                <a:lnTo>
                  <a:pt x="90636" y="36466"/>
                </a:lnTo>
                <a:lnTo>
                  <a:pt x="40535" y="0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3" name="任意多边形: 形状 442"/>
          <p:cNvSpPr/>
          <p:nvPr/>
        </p:nvSpPr>
        <p:spPr>
          <a:xfrm>
            <a:off x="6002111" y="4089773"/>
            <a:ext cx="11942" cy="190468"/>
          </a:xfrm>
          <a:custGeom>
            <a:avLst/>
            <a:gdLst>
              <a:gd name="connsiteX0" fmla="*/ 7769 w 11942"/>
              <a:gd name="connsiteY0" fmla="*/ 190468 h 190468"/>
              <a:gd name="connsiteX1" fmla="*/ 7822 w 11942"/>
              <a:gd name="connsiteY1" fmla="*/ 0 h 190468"/>
              <a:gd name="connsiteX2" fmla="*/ 0 w 11942"/>
              <a:gd name="connsiteY2" fmla="*/ 476 h 190468"/>
              <a:gd name="connsiteX3" fmla="*/ 53 w 11942"/>
              <a:gd name="connsiteY3" fmla="*/ 188936 h 190468"/>
              <a:gd name="connsiteX4" fmla="*/ 7769 w 11942"/>
              <a:gd name="connsiteY4" fmla="*/ 190468 h 1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2" h="190468">
                <a:moveTo>
                  <a:pt x="7769" y="190468"/>
                </a:moveTo>
                <a:cubicBezTo>
                  <a:pt x="16912" y="144278"/>
                  <a:pt x="8244" y="5813"/>
                  <a:pt x="7822" y="0"/>
                </a:cubicBezTo>
                <a:lnTo>
                  <a:pt x="0" y="476"/>
                </a:lnTo>
                <a:cubicBezTo>
                  <a:pt x="106" y="1902"/>
                  <a:pt x="9037" y="143750"/>
                  <a:pt x="53" y="188936"/>
                </a:cubicBezTo>
                <a:lnTo>
                  <a:pt x="7769" y="190468"/>
                </a:lnTo>
                <a:close/>
              </a:path>
            </a:pathLst>
          </a:custGeom>
          <a:solidFill>
            <a:srgbClr val="A79D9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4" name="任意多边形: 形状 443"/>
          <p:cNvSpPr/>
          <p:nvPr/>
        </p:nvSpPr>
        <p:spPr>
          <a:xfrm>
            <a:off x="5944135" y="4258943"/>
            <a:ext cx="99937" cy="97717"/>
          </a:xfrm>
          <a:custGeom>
            <a:avLst/>
            <a:gdLst>
              <a:gd name="connsiteX0" fmla="*/ 1638 w 99937"/>
              <a:gd name="connsiteY0" fmla="*/ 0 h 97717"/>
              <a:gd name="connsiteX1" fmla="*/ 99938 w 99937"/>
              <a:gd name="connsiteY1" fmla="*/ 14903 h 97717"/>
              <a:gd name="connsiteX2" fmla="*/ 96714 w 99937"/>
              <a:gd name="connsiteY2" fmla="*/ 97718 h 97717"/>
              <a:gd name="connsiteX3" fmla="*/ 0 w 99937"/>
              <a:gd name="connsiteY3" fmla="*/ 87412 h 97717"/>
              <a:gd name="connsiteX4" fmla="*/ 1638 w 99937"/>
              <a:gd name="connsiteY4" fmla="*/ 0 h 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7" h="97717">
                <a:moveTo>
                  <a:pt x="1638" y="0"/>
                </a:moveTo>
                <a:cubicBezTo>
                  <a:pt x="1638" y="0"/>
                  <a:pt x="75521" y="8826"/>
                  <a:pt x="99938" y="14903"/>
                </a:cubicBezTo>
                <a:lnTo>
                  <a:pt x="96714" y="97718"/>
                </a:lnTo>
                <a:lnTo>
                  <a:pt x="0" y="87412"/>
                </a:lnTo>
                <a:lnTo>
                  <a:pt x="1638" y="0"/>
                </a:lnTo>
                <a:close/>
              </a:path>
            </a:pathLst>
          </a:custGeom>
          <a:solidFill>
            <a:srgbClr val="6C7279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5" name="任意多边形: 形状 444"/>
          <p:cNvSpPr/>
          <p:nvPr/>
        </p:nvSpPr>
        <p:spPr>
          <a:xfrm>
            <a:off x="5920934" y="3401360"/>
            <a:ext cx="111457" cy="842890"/>
          </a:xfrm>
          <a:custGeom>
            <a:avLst/>
            <a:gdLst>
              <a:gd name="connsiteX0" fmla="*/ 41011 w 111457"/>
              <a:gd name="connsiteY0" fmla="*/ 9196 h 842890"/>
              <a:gd name="connsiteX1" fmla="*/ 109979 w 111457"/>
              <a:gd name="connsiteY1" fmla="*/ 450169 h 842890"/>
              <a:gd name="connsiteX2" fmla="*/ 73196 w 111457"/>
              <a:gd name="connsiteY2" fmla="*/ 779207 h 842890"/>
              <a:gd name="connsiteX3" fmla="*/ 22408 w 111457"/>
              <a:gd name="connsiteY3" fmla="*/ 842891 h 842890"/>
              <a:gd name="connsiteX4" fmla="*/ 0 w 111457"/>
              <a:gd name="connsiteY4" fmla="*/ 764568 h 842890"/>
              <a:gd name="connsiteX5" fmla="*/ 24152 w 111457"/>
              <a:gd name="connsiteY5" fmla="*/ 157173 h 842890"/>
              <a:gd name="connsiteX6" fmla="*/ 4334 w 111457"/>
              <a:gd name="connsiteY6" fmla="*/ 0 h 842890"/>
              <a:gd name="connsiteX7" fmla="*/ 41011 w 111457"/>
              <a:gd name="connsiteY7" fmla="*/ 9196 h 84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57" h="842890">
                <a:moveTo>
                  <a:pt x="41011" y="9196"/>
                </a:moveTo>
                <a:cubicBezTo>
                  <a:pt x="41011" y="9196"/>
                  <a:pt x="123403" y="217263"/>
                  <a:pt x="109979" y="450169"/>
                </a:cubicBezTo>
                <a:cubicBezTo>
                  <a:pt x="96027" y="691636"/>
                  <a:pt x="73196" y="779207"/>
                  <a:pt x="73196" y="779207"/>
                </a:cubicBezTo>
                <a:lnTo>
                  <a:pt x="22408" y="842891"/>
                </a:lnTo>
                <a:lnTo>
                  <a:pt x="0" y="764568"/>
                </a:lnTo>
                <a:cubicBezTo>
                  <a:pt x="0" y="764568"/>
                  <a:pt x="68175" y="456722"/>
                  <a:pt x="24152" y="157173"/>
                </a:cubicBezTo>
                <a:cubicBezTo>
                  <a:pt x="16172" y="102897"/>
                  <a:pt x="4334" y="0"/>
                  <a:pt x="4334" y="0"/>
                </a:cubicBezTo>
                <a:lnTo>
                  <a:pt x="41011" y="9196"/>
                </a:lnTo>
                <a:close/>
              </a:path>
            </a:pathLst>
          </a:custGeom>
          <a:gradFill flip="none" rotWithShape="1">
            <a:gsLst>
              <a:gs pos="29000">
                <a:srgbClr val="014FA2"/>
              </a:gs>
              <a:gs pos="100000">
                <a:srgbClr val="142B50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6" name="任意多边形: 形状 445"/>
          <p:cNvSpPr/>
          <p:nvPr/>
        </p:nvSpPr>
        <p:spPr>
          <a:xfrm>
            <a:off x="5633998" y="4392885"/>
            <a:ext cx="159147" cy="141666"/>
          </a:xfrm>
          <a:custGeom>
            <a:avLst/>
            <a:gdLst>
              <a:gd name="connsiteX0" fmla="*/ 80349 w 159147"/>
              <a:gd name="connsiteY0" fmla="*/ 295 h 141666"/>
              <a:gd name="connsiteX1" fmla="*/ 115705 w 159147"/>
              <a:gd name="connsiteY1" fmla="*/ 41517 h 141666"/>
              <a:gd name="connsiteX2" fmla="*/ 159147 w 159147"/>
              <a:gd name="connsiteY2" fmla="*/ 76133 h 141666"/>
              <a:gd name="connsiteX3" fmla="*/ 34635 w 159147"/>
              <a:gd name="connsiteY3" fmla="*/ 141666 h 141666"/>
              <a:gd name="connsiteX4" fmla="*/ 18 w 159147"/>
              <a:gd name="connsiteY4" fmla="*/ 35598 h 141666"/>
              <a:gd name="connsiteX5" fmla="*/ 80349 w 159147"/>
              <a:gd name="connsiteY5" fmla="*/ 295 h 14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147" h="141666">
                <a:moveTo>
                  <a:pt x="80349" y="295"/>
                </a:moveTo>
                <a:cubicBezTo>
                  <a:pt x="80349" y="295"/>
                  <a:pt x="98054" y="35650"/>
                  <a:pt x="115705" y="41517"/>
                </a:cubicBezTo>
                <a:cubicBezTo>
                  <a:pt x="133357" y="47436"/>
                  <a:pt x="159147" y="76133"/>
                  <a:pt x="159147" y="76133"/>
                </a:cubicBezTo>
                <a:lnTo>
                  <a:pt x="34635" y="141666"/>
                </a:lnTo>
                <a:cubicBezTo>
                  <a:pt x="34635" y="141666"/>
                  <a:pt x="1498" y="76820"/>
                  <a:pt x="18" y="35598"/>
                </a:cubicBezTo>
                <a:cubicBezTo>
                  <a:pt x="-1409" y="-5625"/>
                  <a:pt x="80349" y="295"/>
                  <a:pt x="80349" y="29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7" name="任意多边形: 形状 446"/>
          <p:cNvSpPr/>
          <p:nvPr/>
        </p:nvSpPr>
        <p:spPr>
          <a:xfrm>
            <a:off x="5626776" y="4396509"/>
            <a:ext cx="107653" cy="78058"/>
          </a:xfrm>
          <a:custGeom>
            <a:avLst/>
            <a:gdLst>
              <a:gd name="connsiteX0" fmla="*/ 99409 w 107653"/>
              <a:gd name="connsiteY0" fmla="*/ 0 h 78058"/>
              <a:gd name="connsiteX1" fmla="*/ 107654 w 107653"/>
              <a:gd name="connsiteY1" fmla="*/ 16542 h 78058"/>
              <a:gd name="connsiteX2" fmla="*/ 7293 w 107653"/>
              <a:gd name="connsiteY2" fmla="*/ 78058 h 78058"/>
              <a:gd name="connsiteX3" fmla="*/ 0 w 107653"/>
              <a:gd name="connsiteY3" fmla="*/ 55967 h 78058"/>
              <a:gd name="connsiteX4" fmla="*/ 99409 w 107653"/>
              <a:gd name="connsiteY4" fmla="*/ 0 h 7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53" h="78058">
                <a:moveTo>
                  <a:pt x="99409" y="0"/>
                </a:moveTo>
                <a:lnTo>
                  <a:pt x="107654" y="16542"/>
                </a:lnTo>
                <a:cubicBezTo>
                  <a:pt x="107654" y="16542"/>
                  <a:pt x="28591" y="74359"/>
                  <a:pt x="7293" y="78058"/>
                </a:cubicBezTo>
                <a:lnTo>
                  <a:pt x="0" y="55967"/>
                </a:lnTo>
                <a:lnTo>
                  <a:pt x="99409" y="0"/>
                </a:lnTo>
                <a:close/>
              </a:path>
            </a:pathLst>
          </a:custGeom>
          <a:solidFill>
            <a:srgbClr val="D7C9C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8" name="任意多边形: 形状 497"/>
          <p:cNvSpPr/>
          <p:nvPr/>
        </p:nvSpPr>
        <p:spPr>
          <a:xfrm>
            <a:off x="5335472" y="3250318"/>
            <a:ext cx="579459" cy="1346173"/>
          </a:xfrm>
          <a:custGeom>
            <a:avLst/>
            <a:gdLst>
              <a:gd name="connsiteX0" fmla="*/ 254416 w 579459"/>
              <a:gd name="connsiteY0" fmla="*/ 437274 h 1346173"/>
              <a:gd name="connsiteX1" fmla="*/ 182171 w 579459"/>
              <a:gd name="connsiteY1" fmla="*/ 665476 h 1346173"/>
              <a:gd name="connsiteX2" fmla="*/ 194161 w 579459"/>
              <a:gd name="connsiteY2" fmla="*/ 707465 h 1346173"/>
              <a:gd name="connsiteX3" fmla="*/ 223388 w 579459"/>
              <a:gd name="connsiteY3" fmla="*/ 777187 h 1346173"/>
              <a:gd name="connsiteX4" fmla="*/ 238006 w 579459"/>
              <a:gd name="connsiteY4" fmla="*/ 806385 h 1346173"/>
              <a:gd name="connsiteX5" fmla="*/ 253291 w 579459"/>
              <a:gd name="connsiteY5" fmla="*/ 837113 h 1346173"/>
              <a:gd name="connsiteX6" fmla="*/ 253306 w 579459"/>
              <a:gd name="connsiteY6" fmla="*/ 837077 h 1346173"/>
              <a:gd name="connsiteX7" fmla="*/ 277986 w 579459"/>
              <a:gd name="connsiteY7" fmla="*/ 736505 h 1346173"/>
              <a:gd name="connsiteX8" fmla="*/ 255367 w 579459"/>
              <a:gd name="connsiteY8" fmla="*/ 440656 h 1346173"/>
              <a:gd name="connsiteX9" fmla="*/ 255208 w 579459"/>
              <a:gd name="connsiteY9" fmla="*/ 440127 h 1346173"/>
              <a:gd name="connsiteX10" fmla="*/ 254997 w 579459"/>
              <a:gd name="connsiteY10" fmla="*/ 439387 h 1346173"/>
              <a:gd name="connsiteX11" fmla="*/ 254680 w 579459"/>
              <a:gd name="connsiteY11" fmla="*/ 438225 h 1346173"/>
              <a:gd name="connsiteX12" fmla="*/ 254521 w 579459"/>
              <a:gd name="connsiteY12" fmla="*/ 437644 h 1346173"/>
              <a:gd name="connsiteX13" fmla="*/ 254469 w 579459"/>
              <a:gd name="connsiteY13" fmla="*/ 437485 h 1346173"/>
              <a:gd name="connsiteX14" fmla="*/ 254416 w 579459"/>
              <a:gd name="connsiteY14" fmla="*/ 437274 h 1346173"/>
              <a:gd name="connsiteX15" fmla="*/ 378030 w 579459"/>
              <a:gd name="connsiteY15" fmla="*/ 0 h 1346173"/>
              <a:gd name="connsiteX16" fmla="*/ 378347 w 579459"/>
              <a:gd name="connsiteY16" fmla="*/ 317 h 1346173"/>
              <a:gd name="connsiteX17" fmla="*/ 445677 w 579459"/>
              <a:gd name="connsiteY17" fmla="*/ 86408 h 1346173"/>
              <a:gd name="connsiteX18" fmla="*/ 578170 w 579459"/>
              <a:gd name="connsiteY18" fmla="*/ 455084 h 1346173"/>
              <a:gd name="connsiteX19" fmla="*/ 560782 w 579459"/>
              <a:gd name="connsiteY19" fmla="*/ 629116 h 1346173"/>
              <a:gd name="connsiteX20" fmla="*/ 558562 w 579459"/>
              <a:gd name="connsiteY20" fmla="*/ 647084 h 1346173"/>
              <a:gd name="connsiteX21" fmla="*/ 551903 w 579459"/>
              <a:gd name="connsiteY21" fmla="*/ 695758 h 1346173"/>
              <a:gd name="connsiteX22" fmla="*/ 547306 w 579459"/>
              <a:gd name="connsiteY22" fmla="*/ 725671 h 1346173"/>
              <a:gd name="connsiteX23" fmla="*/ 431883 w 579459"/>
              <a:gd name="connsiteY23" fmla="*/ 985055 h 1346173"/>
              <a:gd name="connsiteX24" fmla="*/ 430668 w 579459"/>
              <a:gd name="connsiteY24" fmla="*/ 987222 h 1346173"/>
              <a:gd name="connsiteX25" fmla="*/ 429981 w 579459"/>
              <a:gd name="connsiteY25" fmla="*/ 988437 h 1346173"/>
              <a:gd name="connsiteX26" fmla="*/ 427021 w 579459"/>
              <a:gd name="connsiteY26" fmla="*/ 993881 h 1346173"/>
              <a:gd name="connsiteX27" fmla="*/ 422265 w 579459"/>
              <a:gd name="connsiteY27" fmla="*/ 1002865 h 1346173"/>
              <a:gd name="connsiteX28" fmla="*/ 419569 w 579459"/>
              <a:gd name="connsiteY28" fmla="*/ 1008044 h 1346173"/>
              <a:gd name="connsiteX29" fmla="*/ 393567 w 579459"/>
              <a:gd name="connsiteY29" fmla="*/ 1060047 h 1346173"/>
              <a:gd name="connsiteX30" fmla="*/ 377554 w 579459"/>
              <a:gd name="connsiteY30" fmla="*/ 1094029 h 1346173"/>
              <a:gd name="connsiteX31" fmla="*/ 377477 w 579459"/>
              <a:gd name="connsiteY31" fmla="*/ 1094196 h 1346173"/>
              <a:gd name="connsiteX32" fmla="*/ 389652 w 579459"/>
              <a:gd name="connsiteY32" fmla="*/ 1121298 h 1346173"/>
              <a:gd name="connsiteX33" fmla="*/ 398958 w 579459"/>
              <a:gd name="connsiteY33" fmla="*/ 1146878 h 1346173"/>
              <a:gd name="connsiteX34" fmla="*/ 363093 w 579459"/>
              <a:gd name="connsiteY34" fmla="*/ 1174201 h 1346173"/>
              <a:gd name="connsiteX35" fmla="*/ 334873 w 579459"/>
              <a:gd name="connsiteY35" fmla="*/ 1193091 h 1346173"/>
              <a:gd name="connsiteX36" fmla="*/ 334746 w 579459"/>
              <a:gd name="connsiteY36" fmla="*/ 1193386 h 1346173"/>
              <a:gd name="connsiteX37" fmla="*/ 327347 w 579459"/>
              <a:gd name="connsiteY37" fmla="*/ 1210667 h 1346173"/>
              <a:gd name="connsiteX38" fmla="*/ 314294 w 579459"/>
              <a:gd name="connsiteY38" fmla="*/ 1241267 h 1346173"/>
              <a:gd name="connsiteX39" fmla="*/ 309802 w 579459"/>
              <a:gd name="connsiteY39" fmla="*/ 1251995 h 1346173"/>
              <a:gd name="connsiteX40" fmla="*/ 276982 w 579459"/>
              <a:gd name="connsiteY40" fmla="*/ 1337241 h 1346173"/>
              <a:gd name="connsiteX41" fmla="*/ 273759 w 579459"/>
              <a:gd name="connsiteY41" fmla="*/ 1346173 h 1346173"/>
              <a:gd name="connsiteX42" fmla="*/ 113097 w 579459"/>
              <a:gd name="connsiteY42" fmla="*/ 1257545 h 1346173"/>
              <a:gd name="connsiteX43" fmla="*/ 110032 w 579459"/>
              <a:gd name="connsiteY43" fmla="*/ 1127959 h 1346173"/>
              <a:gd name="connsiteX44" fmla="*/ 148083 w 579459"/>
              <a:gd name="connsiteY44" fmla="*/ 1043083 h 1346173"/>
              <a:gd name="connsiteX45" fmla="*/ 167373 w 579459"/>
              <a:gd name="connsiteY45" fmla="*/ 1006406 h 1346173"/>
              <a:gd name="connsiteX46" fmla="*/ 93913 w 579459"/>
              <a:gd name="connsiteY46" fmla="*/ 876589 h 1346173"/>
              <a:gd name="connsiteX47" fmla="*/ 75103 w 579459"/>
              <a:gd name="connsiteY47" fmla="*/ 842057 h 1346173"/>
              <a:gd name="connsiteX48" fmla="*/ 66114 w 579459"/>
              <a:gd name="connsiteY48" fmla="*/ 826295 h 1346173"/>
              <a:gd name="connsiteX49" fmla="*/ 66425 w 579459"/>
              <a:gd name="connsiteY49" fmla="*/ 826125 h 1346173"/>
              <a:gd name="connsiteX50" fmla="*/ 33929 w 579459"/>
              <a:gd name="connsiteY50" fmla="*/ 766471 h 1346173"/>
              <a:gd name="connsiteX51" fmla="*/ 0 w 579459"/>
              <a:gd name="connsiteY51" fmla="*/ 691901 h 1346173"/>
              <a:gd name="connsiteX52" fmla="*/ 53 w 579459"/>
              <a:gd name="connsiteY52" fmla="*/ 689205 h 1346173"/>
              <a:gd name="connsiteX53" fmla="*/ 80595 w 579459"/>
              <a:gd name="connsiteY53" fmla="*/ 230528 h 1346173"/>
              <a:gd name="connsiteX54" fmla="*/ 134871 w 579459"/>
              <a:gd name="connsiteY54" fmla="*/ 85457 h 1346173"/>
              <a:gd name="connsiteX55" fmla="*/ 340507 w 579459"/>
              <a:gd name="connsiteY55" fmla="*/ 14586 h 1346173"/>
              <a:gd name="connsiteX56" fmla="*/ 346320 w 579459"/>
              <a:gd name="connsiteY56" fmla="*/ 12314 h 1346173"/>
              <a:gd name="connsiteX57" fmla="*/ 362598 w 579459"/>
              <a:gd name="connsiteY57" fmla="*/ 5919 h 1346173"/>
              <a:gd name="connsiteX58" fmla="*/ 370420 w 579459"/>
              <a:gd name="connsiteY58" fmla="*/ 2907 h 1346173"/>
              <a:gd name="connsiteX59" fmla="*/ 374648 w 579459"/>
              <a:gd name="connsiteY59" fmla="*/ 1321 h 1346173"/>
              <a:gd name="connsiteX60" fmla="*/ 378030 w 579459"/>
              <a:gd name="connsiteY60" fmla="*/ 0 h 134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9459" h="1346173">
                <a:moveTo>
                  <a:pt x="254416" y="437274"/>
                </a:moveTo>
                <a:cubicBezTo>
                  <a:pt x="254416" y="437274"/>
                  <a:pt x="176252" y="559408"/>
                  <a:pt x="182171" y="665476"/>
                </a:cubicBezTo>
                <a:cubicBezTo>
                  <a:pt x="182620" y="673720"/>
                  <a:pt x="186954" y="688280"/>
                  <a:pt x="194161" y="707465"/>
                </a:cubicBezTo>
                <a:lnTo>
                  <a:pt x="223388" y="777187"/>
                </a:lnTo>
                <a:lnTo>
                  <a:pt x="238006" y="806385"/>
                </a:lnTo>
                <a:lnTo>
                  <a:pt x="253291" y="837113"/>
                </a:lnTo>
                <a:lnTo>
                  <a:pt x="253306" y="837077"/>
                </a:lnTo>
                <a:cubicBezTo>
                  <a:pt x="268262" y="800611"/>
                  <a:pt x="277986" y="766418"/>
                  <a:pt x="277986" y="736505"/>
                </a:cubicBezTo>
                <a:cubicBezTo>
                  <a:pt x="277986" y="736505"/>
                  <a:pt x="271380" y="503810"/>
                  <a:pt x="255367" y="440656"/>
                </a:cubicBezTo>
                <a:cubicBezTo>
                  <a:pt x="255314" y="440497"/>
                  <a:pt x="255261" y="440339"/>
                  <a:pt x="255208" y="440127"/>
                </a:cubicBezTo>
                <a:cubicBezTo>
                  <a:pt x="255156" y="439863"/>
                  <a:pt x="255050" y="439652"/>
                  <a:pt x="254997" y="439387"/>
                </a:cubicBezTo>
                <a:cubicBezTo>
                  <a:pt x="254891" y="439017"/>
                  <a:pt x="254786" y="438648"/>
                  <a:pt x="254680" y="438225"/>
                </a:cubicBezTo>
                <a:cubicBezTo>
                  <a:pt x="254627" y="438013"/>
                  <a:pt x="254574" y="437802"/>
                  <a:pt x="254521" y="437644"/>
                </a:cubicBezTo>
                <a:cubicBezTo>
                  <a:pt x="254521" y="437591"/>
                  <a:pt x="254469" y="437538"/>
                  <a:pt x="254469" y="437485"/>
                </a:cubicBezTo>
                <a:cubicBezTo>
                  <a:pt x="254416" y="437379"/>
                  <a:pt x="254416" y="437326"/>
                  <a:pt x="254416" y="437274"/>
                </a:cubicBezTo>
                <a:close/>
                <a:moveTo>
                  <a:pt x="378030" y="0"/>
                </a:moveTo>
                <a:cubicBezTo>
                  <a:pt x="378136" y="105"/>
                  <a:pt x="378188" y="211"/>
                  <a:pt x="378347" y="317"/>
                </a:cubicBezTo>
                <a:cubicBezTo>
                  <a:pt x="383790" y="6395"/>
                  <a:pt x="412012" y="38474"/>
                  <a:pt x="445677" y="86408"/>
                </a:cubicBezTo>
                <a:cubicBezTo>
                  <a:pt x="508673" y="176040"/>
                  <a:pt x="590748" y="321111"/>
                  <a:pt x="578170" y="455084"/>
                </a:cubicBezTo>
                <a:cubicBezTo>
                  <a:pt x="574153" y="498103"/>
                  <a:pt x="569132" y="559831"/>
                  <a:pt x="560782" y="629116"/>
                </a:cubicBezTo>
                <a:cubicBezTo>
                  <a:pt x="560042" y="635088"/>
                  <a:pt x="559302" y="641007"/>
                  <a:pt x="558562" y="647084"/>
                </a:cubicBezTo>
                <a:cubicBezTo>
                  <a:pt x="556554" y="662992"/>
                  <a:pt x="554335" y="679270"/>
                  <a:pt x="551903" y="695758"/>
                </a:cubicBezTo>
                <a:cubicBezTo>
                  <a:pt x="550424" y="705694"/>
                  <a:pt x="548944" y="715630"/>
                  <a:pt x="547306" y="725671"/>
                </a:cubicBezTo>
                <a:cubicBezTo>
                  <a:pt x="530605" y="829572"/>
                  <a:pt x="478285" y="900390"/>
                  <a:pt x="431883" y="985055"/>
                </a:cubicBezTo>
                <a:cubicBezTo>
                  <a:pt x="431460" y="985794"/>
                  <a:pt x="431090" y="986534"/>
                  <a:pt x="430668" y="987222"/>
                </a:cubicBezTo>
                <a:cubicBezTo>
                  <a:pt x="430456" y="987644"/>
                  <a:pt x="430192" y="988014"/>
                  <a:pt x="429981" y="988437"/>
                </a:cubicBezTo>
                <a:cubicBezTo>
                  <a:pt x="429029" y="990234"/>
                  <a:pt x="428025" y="992031"/>
                  <a:pt x="427021" y="993881"/>
                </a:cubicBezTo>
                <a:cubicBezTo>
                  <a:pt x="425435" y="996840"/>
                  <a:pt x="423850" y="999852"/>
                  <a:pt x="422265" y="1002865"/>
                </a:cubicBezTo>
                <a:cubicBezTo>
                  <a:pt x="421366" y="1004556"/>
                  <a:pt x="420468" y="1006300"/>
                  <a:pt x="419569" y="1008044"/>
                </a:cubicBezTo>
                <a:cubicBezTo>
                  <a:pt x="410691" y="1025061"/>
                  <a:pt x="402023" y="1042554"/>
                  <a:pt x="393567" y="1060047"/>
                </a:cubicBezTo>
                <a:cubicBezTo>
                  <a:pt x="388124" y="1071357"/>
                  <a:pt x="382786" y="1082720"/>
                  <a:pt x="377554" y="1094029"/>
                </a:cubicBezTo>
                <a:lnTo>
                  <a:pt x="377477" y="1094196"/>
                </a:lnTo>
                <a:lnTo>
                  <a:pt x="389652" y="1121298"/>
                </a:lnTo>
                <a:cubicBezTo>
                  <a:pt x="395121" y="1134210"/>
                  <a:pt x="398463" y="1143199"/>
                  <a:pt x="398958" y="1146878"/>
                </a:cubicBezTo>
                <a:cubicBezTo>
                  <a:pt x="398958" y="1146878"/>
                  <a:pt x="384147" y="1159126"/>
                  <a:pt x="363093" y="1174201"/>
                </a:cubicBezTo>
                <a:lnTo>
                  <a:pt x="334873" y="1193091"/>
                </a:lnTo>
                <a:lnTo>
                  <a:pt x="334746" y="1193386"/>
                </a:lnTo>
                <a:cubicBezTo>
                  <a:pt x="332210" y="1199358"/>
                  <a:pt x="329726" y="1205171"/>
                  <a:pt x="327347" y="1210667"/>
                </a:cubicBezTo>
                <a:cubicBezTo>
                  <a:pt x="322063" y="1222981"/>
                  <a:pt x="317465" y="1233762"/>
                  <a:pt x="314294" y="1241267"/>
                </a:cubicBezTo>
                <a:cubicBezTo>
                  <a:pt x="311916" y="1246869"/>
                  <a:pt x="310330" y="1250727"/>
                  <a:pt x="309802" y="1251995"/>
                </a:cubicBezTo>
                <a:cubicBezTo>
                  <a:pt x="293841" y="1291949"/>
                  <a:pt x="282320" y="1322813"/>
                  <a:pt x="276982" y="1337241"/>
                </a:cubicBezTo>
                <a:cubicBezTo>
                  <a:pt x="274868" y="1343054"/>
                  <a:pt x="273759" y="1346173"/>
                  <a:pt x="273759" y="1346173"/>
                </a:cubicBezTo>
                <a:lnTo>
                  <a:pt x="113097" y="1257545"/>
                </a:lnTo>
                <a:cubicBezTo>
                  <a:pt x="82656" y="1242271"/>
                  <a:pt x="98564" y="1160038"/>
                  <a:pt x="110032" y="1127959"/>
                </a:cubicBezTo>
                <a:cubicBezTo>
                  <a:pt x="119545" y="1101270"/>
                  <a:pt x="132968" y="1072678"/>
                  <a:pt x="148083" y="1043083"/>
                </a:cubicBezTo>
                <a:cubicBezTo>
                  <a:pt x="154320" y="1031033"/>
                  <a:pt x="160767" y="1018772"/>
                  <a:pt x="167373" y="1006406"/>
                </a:cubicBezTo>
                <a:cubicBezTo>
                  <a:pt x="142244" y="962489"/>
                  <a:pt x="116956" y="917897"/>
                  <a:pt x="93913" y="876589"/>
                </a:cubicBezTo>
                <a:lnTo>
                  <a:pt x="75103" y="842057"/>
                </a:lnTo>
                <a:lnTo>
                  <a:pt x="66114" y="826295"/>
                </a:lnTo>
                <a:lnTo>
                  <a:pt x="66425" y="826125"/>
                </a:lnTo>
                <a:lnTo>
                  <a:pt x="33929" y="766471"/>
                </a:lnTo>
                <a:cubicBezTo>
                  <a:pt x="13107" y="726675"/>
                  <a:pt x="0" y="698982"/>
                  <a:pt x="0" y="691901"/>
                </a:cubicBezTo>
                <a:cubicBezTo>
                  <a:pt x="0" y="691055"/>
                  <a:pt x="53" y="690156"/>
                  <a:pt x="53" y="689205"/>
                </a:cubicBezTo>
                <a:cubicBezTo>
                  <a:pt x="1533" y="629327"/>
                  <a:pt x="30970" y="389551"/>
                  <a:pt x="80595" y="230528"/>
                </a:cubicBezTo>
                <a:cubicBezTo>
                  <a:pt x="104694" y="153262"/>
                  <a:pt x="125570" y="92116"/>
                  <a:pt x="134871" y="85457"/>
                </a:cubicBezTo>
                <a:cubicBezTo>
                  <a:pt x="151043" y="73830"/>
                  <a:pt x="279519" y="38527"/>
                  <a:pt x="340507" y="14586"/>
                </a:cubicBezTo>
                <a:cubicBezTo>
                  <a:pt x="342515" y="13846"/>
                  <a:pt x="344418" y="13054"/>
                  <a:pt x="346320" y="12314"/>
                </a:cubicBezTo>
                <a:cubicBezTo>
                  <a:pt x="351817" y="10147"/>
                  <a:pt x="357313" y="7980"/>
                  <a:pt x="362598" y="5919"/>
                </a:cubicBezTo>
                <a:cubicBezTo>
                  <a:pt x="365240" y="4915"/>
                  <a:pt x="367830" y="3911"/>
                  <a:pt x="370420" y="2907"/>
                </a:cubicBezTo>
                <a:cubicBezTo>
                  <a:pt x="371847" y="2378"/>
                  <a:pt x="373273" y="1850"/>
                  <a:pt x="374648" y="1321"/>
                </a:cubicBezTo>
                <a:cubicBezTo>
                  <a:pt x="375810" y="845"/>
                  <a:pt x="376920" y="423"/>
                  <a:pt x="37803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4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9" name="任意多边形: 形状 448"/>
          <p:cNvSpPr/>
          <p:nvPr/>
        </p:nvSpPr>
        <p:spPr>
          <a:xfrm>
            <a:off x="6216784" y="3564822"/>
            <a:ext cx="53511" cy="324070"/>
          </a:xfrm>
          <a:custGeom>
            <a:avLst/>
            <a:gdLst>
              <a:gd name="connsiteX0" fmla="*/ 19237 w 53511"/>
              <a:gd name="connsiteY0" fmla="*/ 138835 h 324070"/>
              <a:gd name="connsiteX1" fmla="*/ 21563 w 53511"/>
              <a:gd name="connsiteY1" fmla="*/ 244322 h 324070"/>
              <a:gd name="connsiteX2" fmla="*/ 21563 w 53511"/>
              <a:gd name="connsiteY2" fmla="*/ 244375 h 324070"/>
              <a:gd name="connsiteX3" fmla="*/ 21774 w 53511"/>
              <a:gd name="connsiteY3" fmla="*/ 248655 h 324070"/>
              <a:gd name="connsiteX4" fmla="*/ 22144 w 53511"/>
              <a:gd name="connsiteY4" fmla="*/ 245854 h 324070"/>
              <a:gd name="connsiteX5" fmla="*/ 51000 w 53511"/>
              <a:gd name="connsiteY5" fmla="*/ 324071 h 324070"/>
              <a:gd name="connsiteX6" fmla="*/ 53272 w 53511"/>
              <a:gd name="connsiteY6" fmla="*/ 238825 h 324070"/>
              <a:gd name="connsiteX7" fmla="*/ 0 w 53511"/>
              <a:gd name="connsiteY7" fmla="*/ 0 h 324070"/>
              <a:gd name="connsiteX8" fmla="*/ 19237 w 53511"/>
              <a:gd name="connsiteY8" fmla="*/ 138835 h 32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11" h="324070">
                <a:moveTo>
                  <a:pt x="19237" y="138835"/>
                </a:moveTo>
                <a:cubicBezTo>
                  <a:pt x="21985" y="194696"/>
                  <a:pt x="21563" y="244322"/>
                  <a:pt x="21563" y="244322"/>
                </a:cubicBezTo>
                <a:cubicBezTo>
                  <a:pt x="21563" y="244322"/>
                  <a:pt x="21563" y="244322"/>
                  <a:pt x="21563" y="244375"/>
                </a:cubicBezTo>
                <a:cubicBezTo>
                  <a:pt x="21563" y="244639"/>
                  <a:pt x="21615" y="246171"/>
                  <a:pt x="21774" y="248655"/>
                </a:cubicBezTo>
                <a:cubicBezTo>
                  <a:pt x="21880" y="247704"/>
                  <a:pt x="22038" y="246753"/>
                  <a:pt x="22144" y="245854"/>
                </a:cubicBezTo>
                <a:cubicBezTo>
                  <a:pt x="31075" y="270746"/>
                  <a:pt x="41011" y="297752"/>
                  <a:pt x="51000" y="324071"/>
                </a:cubicBezTo>
                <a:cubicBezTo>
                  <a:pt x="53325" y="293577"/>
                  <a:pt x="53906" y="265144"/>
                  <a:pt x="53272" y="238825"/>
                </a:cubicBezTo>
                <a:cubicBezTo>
                  <a:pt x="49255" y="82128"/>
                  <a:pt x="0" y="0"/>
                  <a:pt x="0" y="0"/>
                </a:cubicBezTo>
                <a:cubicBezTo>
                  <a:pt x="11204" y="27323"/>
                  <a:pt x="16648" y="85880"/>
                  <a:pt x="19237" y="138835"/>
                </a:cubicBezTo>
                <a:close/>
              </a:path>
            </a:pathLst>
          </a:custGeom>
          <a:gradFill>
            <a:gsLst>
              <a:gs pos="0">
                <a:srgbClr val="002146">
                  <a:alpha val="0"/>
                </a:srgbClr>
              </a:gs>
              <a:gs pos="100000">
                <a:srgbClr val="0E1E38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88" name="任意多边形: 形状 487"/>
          <p:cNvSpPr/>
          <p:nvPr/>
        </p:nvSpPr>
        <p:spPr>
          <a:xfrm>
            <a:off x="8178873" y="2913351"/>
            <a:ext cx="247842" cy="327382"/>
          </a:xfrm>
          <a:custGeom>
            <a:avLst/>
            <a:gdLst>
              <a:gd name="connsiteX0" fmla="*/ 173649 w 247842"/>
              <a:gd name="connsiteY0" fmla="*/ 1004 h 327382"/>
              <a:gd name="connsiteX1" fmla="*/ 116677 w 247842"/>
              <a:gd name="connsiteY1" fmla="*/ 84242 h 327382"/>
              <a:gd name="connsiteX2" fmla="*/ 100823 w 247842"/>
              <a:gd name="connsiteY2" fmla="*/ 118541 h 327382"/>
              <a:gd name="connsiteX3" fmla="*/ 135439 w 247842"/>
              <a:gd name="connsiteY3" fmla="*/ 84770 h 327382"/>
              <a:gd name="connsiteX4" fmla="*/ 229774 w 247842"/>
              <a:gd name="connsiteY4" fmla="*/ 16436 h 327382"/>
              <a:gd name="connsiteX5" fmla="*/ 227766 w 247842"/>
              <a:gd name="connsiteY5" fmla="*/ 42174 h 327382"/>
              <a:gd name="connsiteX6" fmla="*/ 243938 w 247842"/>
              <a:gd name="connsiteY6" fmla="*/ 39690 h 327382"/>
              <a:gd name="connsiteX7" fmla="*/ 190454 w 247842"/>
              <a:gd name="connsiteY7" fmla="*/ 147027 h 327382"/>
              <a:gd name="connsiteX8" fmla="*/ 223908 w 247842"/>
              <a:gd name="connsiteY8" fmla="*/ 133814 h 327382"/>
              <a:gd name="connsiteX9" fmla="*/ 153216 w 247842"/>
              <a:gd name="connsiteY9" fmla="*/ 242038 h 327382"/>
              <a:gd name="connsiteX10" fmla="*/ 136923 w 247842"/>
              <a:gd name="connsiteY10" fmla="*/ 262882 h 327382"/>
              <a:gd name="connsiteX11" fmla="*/ 129850 w 247842"/>
              <a:gd name="connsiteY11" fmla="*/ 272682 h 327382"/>
              <a:gd name="connsiteX12" fmla="*/ 128255 w 247842"/>
              <a:gd name="connsiteY12" fmla="*/ 273972 h 327382"/>
              <a:gd name="connsiteX13" fmla="*/ 127141 w 247842"/>
              <a:gd name="connsiteY13" fmla="*/ 275397 h 327382"/>
              <a:gd name="connsiteX14" fmla="*/ 125660 w 247842"/>
              <a:gd name="connsiteY14" fmla="*/ 276070 h 327382"/>
              <a:gd name="connsiteX15" fmla="*/ 100311 w 247842"/>
              <a:gd name="connsiteY15" fmla="*/ 296569 h 327382"/>
              <a:gd name="connsiteX16" fmla="*/ 57592 w 247842"/>
              <a:gd name="connsiteY16" fmla="*/ 320213 h 327382"/>
              <a:gd name="connsiteX17" fmla="*/ 779 w 247842"/>
              <a:gd name="connsiteY17" fmla="*/ 273812 h 327382"/>
              <a:gd name="connsiteX18" fmla="*/ 1836 w 247842"/>
              <a:gd name="connsiteY18" fmla="*/ 231585 h 327382"/>
              <a:gd name="connsiteX19" fmla="*/ 12650 w 247842"/>
              <a:gd name="connsiteY19" fmla="*/ 169351 h 327382"/>
              <a:gd name="connsiteX20" fmla="*/ 20032 w 247842"/>
              <a:gd name="connsiteY20" fmla="*/ 161419 h 327382"/>
              <a:gd name="connsiteX21" fmla="*/ 19329 w 247842"/>
              <a:gd name="connsiteY21" fmla="*/ 160133 h 327382"/>
              <a:gd name="connsiteX22" fmla="*/ 85073 w 247842"/>
              <a:gd name="connsiteY22" fmla="*/ 73936 h 327382"/>
              <a:gd name="connsiteX23" fmla="*/ 173649 w 247842"/>
              <a:gd name="connsiteY23" fmla="*/ 1004 h 32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842" h="327382">
                <a:moveTo>
                  <a:pt x="173649" y="1004"/>
                </a:moveTo>
                <a:cubicBezTo>
                  <a:pt x="188394" y="13371"/>
                  <a:pt x="146643" y="44182"/>
                  <a:pt x="116677" y="84242"/>
                </a:cubicBezTo>
                <a:cubicBezTo>
                  <a:pt x="89090" y="121131"/>
                  <a:pt x="100823" y="118541"/>
                  <a:pt x="100823" y="118541"/>
                </a:cubicBezTo>
                <a:cubicBezTo>
                  <a:pt x="100823" y="118541"/>
                  <a:pt x="97440" y="119122"/>
                  <a:pt x="135439" y="84770"/>
                </a:cubicBezTo>
                <a:cubicBezTo>
                  <a:pt x="176238" y="47882"/>
                  <a:pt x="221688" y="9936"/>
                  <a:pt x="229774" y="16436"/>
                </a:cubicBezTo>
                <a:cubicBezTo>
                  <a:pt x="239763" y="24522"/>
                  <a:pt x="240344" y="26372"/>
                  <a:pt x="227766" y="42174"/>
                </a:cubicBezTo>
                <a:cubicBezTo>
                  <a:pt x="237015" y="34617"/>
                  <a:pt x="240397" y="36096"/>
                  <a:pt x="243938" y="39690"/>
                </a:cubicBezTo>
                <a:cubicBezTo>
                  <a:pt x="262329" y="58134"/>
                  <a:pt x="210907" y="121765"/>
                  <a:pt x="190454" y="147027"/>
                </a:cubicBezTo>
                <a:cubicBezTo>
                  <a:pt x="206256" y="127737"/>
                  <a:pt x="219944" y="115264"/>
                  <a:pt x="223908" y="133814"/>
                </a:cubicBezTo>
                <a:cubicBezTo>
                  <a:pt x="227277" y="149749"/>
                  <a:pt x="184925" y="202455"/>
                  <a:pt x="153216" y="242038"/>
                </a:cubicBezTo>
                <a:lnTo>
                  <a:pt x="136923" y="262882"/>
                </a:lnTo>
                <a:lnTo>
                  <a:pt x="129850" y="272682"/>
                </a:lnTo>
                <a:lnTo>
                  <a:pt x="128255" y="273972"/>
                </a:lnTo>
                <a:lnTo>
                  <a:pt x="127141" y="275397"/>
                </a:lnTo>
                <a:lnTo>
                  <a:pt x="125660" y="276070"/>
                </a:lnTo>
                <a:lnTo>
                  <a:pt x="100311" y="296569"/>
                </a:lnTo>
                <a:cubicBezTo>
                  <a:pt x="88248" y="304599"/>
                  <a:pt x="73989" y="312590"/>
                  <a:pt x="57592" y="320213"/>
                </a:cubicBezTo>
                <a:cubicBezTo>
                  <a:pt x="-8047" y="350760"/>
                  <a:pt x="779" y="273812"/>
                  <a:pt x="779" y="273812"/>
                </a:cubicBezTo>
                <a:cubicBezTo>
                  <a:pt x="779" y="273812"/>
                  <a:pt x="-1546" y="245009"/>
                  <a:pt x="1836" y="231585"/>
                </a:cubicBezTo>
                <a:cubicBezTo>
                  <a:pt x="6236" y="214184"/>
                  <a:pt x="2490" y="188698"/>
                  <a:pt x="12650" y="169351"/>
                </a:cubicBezTo>
                <a:lnTo>
                  <a:pt x="20032" y="161419"/>
                </a:lnTo>
                <a:lnTo>
                  <a:pt x="19329" y="160133"/>
                </a:lnTo>
                <a:cubicBezTo>
                  <a:pt x="19329" y="160133"/>
                  <a:pt x="47656" y="117484"/>
                  <a:pt x="85073" y="73936"/>
                </a:cubicBezTo>
                <a:cubicBezTo>
                  <a:pt x="117893" y="35726"/>
                  <a:pt x="163924" y="-7134"/>
                  <a:pt x="173649" y="1004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3" name="任意多边形: 形状 452"/>
          <p:cNvSpPr/>
          <p:nvPr/>
        </p:nvSpPr>
        <p:spPr>
          <a:xfrm>
            <a:off x="7058139" y="6124630"/>
            <a:ext cx="472801" cy="181656"/>
          </a:xfrm>
          <a:custGeom>
            <a:avLst/>
            <a:gdLst>
              <a:gd name="connsiteX0" fmla="*/ 158603 w 472801"/>
              <a:gd name="connsiteY0" fmla="*/ 10034 h 181656"/>
              <a:gd name="connsiteX1" fmla="*/ 274607 w 472801"/>
              <a:gd name="connsiteY1" fmla="*/ 74774 h 181656"/>
              <a:gd name="connsiteX2" fmla="*/ 465128 w 472801"/>
              <a:gd name="connsiteY2" fmla="*/ 110500 h 181656"/>
              <a:gd name="connsiteX3" fmla="*/ 450647 w 472801"/>
              <a:gd name="connsiteY3" fmla="*/ 169955 h 181656"/>
              <a:gd name="connsiteX4" fmla="*/ 199666 w 472801"/>
              <a:gd name="connsiteY4" fmla="*/ 176350 h 181656"/>
              <a:gd name="connsiteX5" fmla="*/ 12581 w 472801"/>
              <a:gd name="connsiteY5" fmla="*/ 177459 h 181656"/>
              <a:gd name="connsiteX6" fmla="*/ 13321 w 472801"/>
              <a:gd name="connsiteY6" fmla="*/ 13680 h 181656"/>
              <a:gd name="connsiteX7" fmla="*/ 158603 w 472801"/>
              <a:gd name="connsiteY7" fmla="*/ 10034 h 18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801" h="181656">
                <a:moveTo>
                  <a:pt x="158603" y="10034"/>
                </a:moveTo>
                <a:cubicBezTo>
                  <a:pt x="158603" y="10034"/>
                  <a:pt x="238458" y="57228"/>
                  <a:pt x="274607" y="74774"/>
                </a:cubicBezTo>
                <a:cubicBezTo>
                  <a:pt x="310755" y="92320"/>
                  <a:pt x="451228" y="97340"/>
                  <a:pt x="465128" y="110500"/>
                </a:cubicBezTo>
                <a:cubicBezTo>
                  <a:pt x="479027" y="123712"/>
                  <a:pt x="473953" y="165674"/>
                  <a:pt x="450647" y="169955"/>
                </a:cubicBezTo>
                <a:cubicBezTo>
                  <a:pt x="427393" y="174236"/>
                  <a:pt x="256638" y="189668"/>
                  <a:pt x="199666" y="176350"/>
                </a:cubicBezTo>
                <a:cubicBezTo>
                  <a:pt x="142695" y="163032"/>
                  <a:pt x="36151" y="185440"/>
                  <a:pt x="12581" y="177459"/>
                </a:cubicBezTo>
                <a:cubicBezTo>
                  <a:pt x="-11043" y="169426"/>
                  <a:pt x="4178" y="42272"/>
                  <a:pt x="13321" y="13680"/>
                </a:cubicBezTo>
                <a:cubicBezTo>
                  <a:pt x="22358" y="-14806"/>
                  <a:pt x="158603" y="10034"/>
                  <a:pt x="158603" y="100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4" name="任意多边形: 形状 453"/>
          <p:cNvSpPr/>
          <p:nvPr/>
        </p:nvSpPr>
        <p:spPr>
          <a:xfrm>
            <a:off x="7077643" y="6082660"/>
            <a:ext cx="145757" cy="61990"/>
          </a:xfrm>
          <a:custGeom>
            <a:avLst/>
            <a:gdLst>
              <a:gd name="connsiteX0" fmla="*/ 145758 w 145757"/>
              <a:gd name="connsiteY0" fmla="*/ 0 h 61990"/>
              <a:gd name="connsiteX1" fmla="*/ 139099 w 145757"/>
              <a:gd name="connsiteY1" fmla="*/ 52004 h 61990"/>
              <a:gd name="connsiteX2" fmla="*/ 0 w 145757"/>
              <a:gd name="connsiteY2" fmla="*/ 55492 h 61990"/>
              <a:gd name="connsiteX3" fmla="*/ 8033 w 145757"/>
              <a:gd name="connsiteY3" fmla="*/ 1480 h 61990"/>
              <a:gd name="connsiteX4" fmla="*/ 145758 w 145757"/>
              <a:gd name="connsiteY4" fmla="*/ 0 h 6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757" h="61990">
                <a:moveTo>
                  <a:pt x="145758" y="0"/>
                </a:moveTo>
                <a:lnTo>
                  <a:pt x="139099" y="52004"/>
                </a:lnTo>
                <a:cubicBezTo>
                  <a:pt x="139099" y="52004"/>
                  <a:pt x="32344" y="71928"/>
                  <a:pt x="0" y="55492"/>
                </a:cubicBezTo>
                <a:lnTo>
                  <a:pt x="8033" y="1480"/>
                </a:lnTo>
                <a:lnTo>
                  <a:pt x="145758" y="0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5" name="任意多边形: 形状 454"/>
          <p:cNvSpPr/>
          <p:nvPr/>
        </p:nvSpPr>
        <p:spPr>
          <a:xfrm>
            <a:off x="7058089" y="4078493"/>
            <a:ext cx="593548" cy="2022981"/>
          </a:xfrm>
          <a:custGeom>
            <a:avLst/>
            <a:gdLst>
              <a:gd name="connsiteX0" fmla="*/ 593548 w 593548"/>
              <a:gd name="connsiteY0" fmla="*/ 227644 h 2022981"/>
              <a:gd name="connsiteX1" fmla="*/ 578222 w 593548"/>
              <a:gd name="connsiteY1" fmla="*/ 423873 h 2022981"/>
              <a:gd name="connsiteX2" fmla="*/ 572990 w 593548"/>
              <a:gd name="connsiteY2" fmla="*/ 478730 h 2022981"/>
              <a:gd name="connsiteX3" fmla="*/ 551586 w 593548"/>
              <a:gd name="connsiteY3" fmla="*/ 691289 h 2022981"/>
              <a:gd name="connsiteX4" fmla="*/ 479183 w 593548"/>
              <a:gd name="connsiteY4" fmla="*/ 1047176 h 2022981"/>
              <a:gd name="connsiteX5" fmla="*/ 479183 w 593548"/>
              <a:gd name="connsiteY5" fmla="*/ 1047228 h 2022981"/>
              <a:gd name="connsiteX6" fmla="*/ 451702 w 593548"/>
              <a:gd name="connsiteY6" fmla="*/ 1135381 h 2022981"/>
              <a:gd name="connsiteX7" fmla="*/ 424854 w 593548"/>
              <a:gd name="connsiteY7" fmla="*/ 1189340 h 2022981"/>
              <a:gd name="connsiteX8" fmla="*/ 207063 w 593548"/>
              <a:gd name="connsiteY8" fmla="*/ 2022982 h 2022981"/>
              <a:gd name="connsiteX9" fmla="*/ 0 w 593548"/>
              <a:gd name="connsiteY9" fmla="*/ 2021396 h 2022981"/>
              <a:gd name="connsiteX10" fmla="*/ 91323 w 593548"/>
              <a:gd name="connsiteY10" fmla="*/ 1385516 h 2022981"/>
              <a:gd name="connsiteX11" fmla="*/ 209071 w 593548"/>
              <a:gd name="connsiteY11" fmla="*/ 909874 h 2022981"/>
              <a:gd name="connsiteX12" fmla="*/ 177520 w 593548"/>
              <a:gd name="connsiteY12" fmla="*/ 546271 h 2022981"/>
              <a:gd name="connsiteX13" fmla="*/ 241521 w 593548"/>
              <a:gd name="connsiteY13" fmla="*/ 7686 h 2022981"/>
              <a:gd name="connsiteX14" fmla="*/ 593548 w 593548"/>
              <a:gd name="connsiteY14" fmla="*/ 227644 h 202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3548" h="2022981">
                <a:moveTo>
                  <a:pt x="593548" y="227644"/>
                </a:moveTo>
                <a:cubicBezTo>
                  <a:pt x="592386" y="263634"/>
                  <a:pt x="585832" y="341798"/>
                  <a:pt x="578222" y="423873"/>
                </a:cubicBezTo>
                <a:cubicBezTo>
                  <a:pt x="576531" y="442106"/>
                  <a:pt x="574734" y="460550"/>
                  <a:pt x="572990" y="478730"/>
                </a:cubicBezTo>
                <a:cubicBezTo>
                  <a:pt x="562315" y="589132"/>
                  <a:pt x="551586" y="691289"/>
                  <a:pt x="551586" y="691289"/>
                </a:cubicBezTo>
                <a:cubicBezTo>
                  <a:pt x="538110" y="779178"/>
                  <a:pt x="510311" y="931806"/>
                  <a:pt x="479183" y="1047176"/>
                </a:cubicBezTo>
                <a:lnTo>
                  <a:pt x="479183" y="1047228"/>
                </a:lnTo>
                <a:cubicBezTo>
                  <a:pt x="470199" y="1080523"/>
                  <a:pt x="461003" y="1110753"/>
                  <a:pt x="451702" y="1135381"/>
                </a:cubicBezTo>
                <a:cubicBezTo>
                  <a:pt x="442664" y="1159374"/>
                  <a:pt x="433627" y="1178083"/>
                  <a:pt x="424854" y="1189340"/>
                </a:cubicBezTo>
                <a:cubicBezTo>
                  <a:pt x="358687" y="1273846"/>
                  <a:pt x="207063" y="2022982"/>
                  <a:pt x="207063" y="2022982"/>
                </a:cubicBezTo>
                <a:lnTo>
                  <a:pt x="0" y="2021396"/>
                </a:lnTo>
                <a:cubicBezTo>
                  <a:pt x="0" y="2021396"/>
                  <a:pt x="45556" y="1514097"/>
                  <a:pt x="91323" y="1385516"/>
                </a:cubicBezTo>
                <a:cubicBezTo>
                  <a:pt x="142376" y="1241924"/>
                  <a:pt x="231109" y="1048338"/>
                  <a:pt x="209071" y="909874"/>
                </a:cubicBezTo>
                <a:cubicBezTo>
                  <a:pt x="195278" y="822937"/>
                  <a:pt x="177520" y="546271"/>
                  <a:pt x="177520" y="546271"/>
                </a:cubicBezTo>
                <a:cubicBezTo>
                  <a:pt x="177520" y="546271"/>
                  <a:pt x="160239" y="235360"/>
                  <a:pt x="241521" y="7686"/>
                </a:cubicBezTo>
                <a:cubicBezTo>
                  <a:pt x="261762" y="-49127"/>
                  <a:pt x="593548" y="227644"/>
                  <a:pt x="593548" y="227644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6" name="任意多边形: 形状 455"/>
          <p:cNvSpPr/>
          <p:nvPr/>
        </p:nvSpPr>
        <p:spPr>
          <a:xfrm>
            <a:off x="7638445" y="6142918"/>
            <a:ext cx="472762" cy="184333"/>
          </a:xfrm>
          <a:custGeom>
            <a:avLst/>
            <a:gdLst>
              <a:gd name="connsiteX0" fmla="*/ 160113 w 472762"/>
              <a:gd name="connsiteY0" fmla="*/ 11195 h 184333"/>
              <a:gd name="connsiteX1" fmla="*/ 275324 w 472762"/>
              <a:gd name="connsiteY1" fmla="*/ 77362 h 184333"/>
              <a:gd name="connsiteX2" fmla="*/ 465369 w 472762"/>
              <a:gd name="connsiteY2" fmla="*/ 115413 h 184333"/>
              <a:gd name="connsiteX3" fmla="*/ 450149 w 472762"/>
              <a:gd name="connsiteY3" fmla="*/ 174710 h 184333"/>
              <a:gd name="connsiteX4" fmla="*/ 199115 w 472762"/>
              <a:gd name="connsiteY4" fmla="*/ 178092 h 184333"/>
              <a:gd name="connsiteX5" fmla="*/ 11977 w 472762"/>
              <a:gd name="connsiteY5" fmla="*/ 176929 h 184333"/>
              <a:gd name="connsiteX6" fmla="*/ 14672 w 472762"/>
              <a:gd name="connsiteY6" fmla="*/ 13203 h 184333"/>
              <a:gd name="connsiteX7" fmla="*/ 160113 w 472762"/>
              <a:gd name="connsiteY7" fmla="*/ 11195 h 18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762" h="184333">
                <a:moveTo>
                  <a:pt x="160113" y="11195"/>
                </a:moveTo>
                <a:cubicBezTo>
                  <a:pt x="160113" y="11195"/>
                  <a:pt x="239386" y="59340"/>
                  <a:pt x="275324" y="77362"/>
                </a:cubicBezTo>
                <a:cubicBezTo>
                  <a:pt x="311261" y="95331"/>
                  <a:pt x="451681" y="102043"/>
                  <a:pt x="465369" y="115413"/>
                </a:cubicBezTo>
                <a:cubicBezTo>
                  <a:pt x="479110" y="128731"/>
                  <a:pt x="473508" y="170693"/>
                  <a:pt x="450149" y="174710"/>
                </a:cubicBezTo>
                <a:cubicBezTo>
                  <a:pt x="426842" y="178727"/>
                  <a:pt x="255928" y="192097"/>
                  <a:pt x="199115" y="178092"/>
                </a:cubicBezTo>
                <a:cubicBezTo>
                  <a:pt x="142302" y="164140"/>
                  <a:pt x="35495" y="185227"/>
                  <a:pt x="11977" y="176929"/>
                </a:cubicBezTo>
                <a:cubicBezTo>
                  <a:pt x="-11541" y="168632"/>
                  <a:pt x="5212" y="41636"/>
                  <a:pt x="14672" y="13203"/>
                </a:cubicBezTo>
                <a:cubicBezTo>
                  <a:pt x="24238" y="-15283"/>
                  <a:pt x="160113" y="11195"/>
                  <a:pt x="160113" y="11195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7" name="任意多边形: 形状 456"/>
          <p:cNvSpPr/>
          <p:nvPr/>
        </p:nvSpPr>
        <p:spPr>
          <a:xfrm>
            <a:off x="7659406" y="6102003"/>
            <a:ext cx="146444" cy="60947"/>
          </a:xfrm>
          <a:custGeom>
            <a:avLst/>
            <a:gdLst>
              <a:gd name="connsiteX0" fmla="*/ 146445 w 146444"/>
              <a:gd name="connsiteY0" fmla="*/ 159 h 60947"/>
              <a:gd name="connsiteX1" fmla="*/ 139152 w 146444"/>
              <a:gd name="connsiteY1" fmla="*/ 52056 h 60947"/>
              <a:gd name="connsiteX2" fmla="*/ 0 w 146444"/>
              <a:gd name="connsiteY2" fmla="*/ 53906 h 60947"/>
              <a:gd name="connsiteX3" fmla="*/ 8667 w 146444"/>
              <a:gd name="connsiteY3" fmla="*/ 0 h 60947"/>
              <a:gd name="connsiteX4" fmla="*/ 146445 w 146444"/>
              <a:gd name="connsiteY4" fmla="*/ 159 h 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44" h="60947">
                <a:moveTo>
                  <a:pt x="146445" y="159"/>
                </a:moveTo>
                <a:lnTo>
                  <a:pt x="139152" y="52056"/>
                </a:lnTo>
                <a:cubicBezTo>
                  <a:pt x="139152" y="52056"/>
                  <a:pt x="32185" y="70765"/>
                  <a:pt x="0" y="53906"/>
                </a:cubicBezTo>
                <a:lnTo>
                  <a:pt x="8667" y="0"/>
                </a:lnTo>
                <a:lnTo>
                  <a:pt x="146445" y="159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8" name="任意多边形: 形状 457"/>
          <p:cNvSpPr/>
          <p:nvPr/>
        </p:nvSpPr>
        <p:spPr>
          <a:xfrm>
            <a:off x="7349248" y="4104004"/>
            <a:ext cx="500890" cy="2021886"/>
          </a:xfrm>
          <a:custGeom>
            <a:avLst/>
            <a:gdLst>
              <a:gd name="connsiteX0" fmla="*/ 209111 w 500890"/>
              <a:gd name="connsiteY0" fmla="*/ 1255310 h 2021886"/>
              <a:gd name="connsiteX1" fmla="*/ 146432 w 500890"/>
              <a:gd name="connsiteY1" fmla="*/ 883834 h 2021886"/>
              <a:gd name="connsiteX2" fmla="*/ 80000 w 500890"/>
              <a:gd name="connsiteY2" fmla="*/ 550990 h 2021886"/>
              <a:gd name="connsiteX3" fmla="*/ 2630 w 500890"/>
              <a:gd name="connsiteY3" fmla="*/ 14148 h 2021886"/>
              <a:gd name="connsiteX4" fmla="*/ 382615 w 500890"/>
              <a:gd name="connsiteY4" fmla="*/ 105313 h 2021886"/>
              <a:gd name="connsiteX5" fmla="*/ 424841 w 500890"/>
              <a:gd name="connsiteY5" fmla="*/ 332723 h 2021886"/>
              <a:gd name="connsiteX6" fmla="*/ 456603 w 500890"/>
              <a:gd name="connsiteY6" fmla="*/ 1105536 h 2021886"/>
              <a:gd name="connsiteX7" fmla="*/ 500891 w 500890"/>
              <a:gd name="connsiteY7" fmla="*/ 2021887 h 2021886"/>
              <a:gd name="connsiteX8" fmla="*/ 289759 w 500890"/>
              <a:gd name="connsiteY8" fmla="*/ 2021887 h 2021886"/>
              <a:gd name="connsiteX9" fmla="*/ 228612 w 500890"/>
              <a:gd name="connsiteY9" fmla="*/ 1552798 h 2021886"/>
              <a:gd name="connsiteX10" fmla="*/ 209111 w 500890"/>
              <a:gd name="connsiteY10" fmla="*/ 1255310 h 20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0890" h="2021886">
                <a:moveTo>
                  <a:pt x="209111" y="1255310"/>
                </a:moveTo>
                <a:cubicBezTo>
                  <a:pt x="203720" y="1089628"/>
                  <a:pt x="189081" y="979543"/>
                  <a:pt x="146432" y="883834"/>
                </a:cubicBezTo>
                <a:cubicBezTo>
                  <a:pt x="110600" y="803450"/>
                  <a:pt x="80000" y="550990"/>
                  <a:pt x="80000" y="550990"/>
                </a:cubicBezTo>
                <a:cubicBezTo>
                  <a:pt x="80000" y="550990"/>
                  <a:pt x="-17030" y="255193"/>
                  <a:pt x="2630" y="14148"/>
                </a:cubicBezTo>
                <a:cubicBezTo>
                  <a:pt x="7545" y="-46047"/>
                  <a:pt x="382615" y="105313"/>
                  <a:pt x="382615" y="105313"/>
                </a:cubicBezTo>
                <a:cubicBezTo>
                  <a:pt x="390806" y="140405"/>
                  <a:pt x="415909" y="250860"/>
                  <a:pt x="424841" y="332723"/>
                </a:cubicBezTo>
                <a:cubicBezTo>
                  <a:pt x="475629" y="800702"/>
                  <a:pt x="456603" y="1105536"/>
                  <a:pt x="456603" y="1105536"/>
                </a:cubicBezTo>
                <a:cubicBezTo>
                  <a:pt x="427589" y="1208856"/>
                  <a:pt x="500891" y="2021887"/>
                  <a:pt x="500891" y="2021887"/>
                </a:cubicBezTo>
                <a:lnTo>
                  <a:pt x="289759" y="2021887"/>
                </a:lnTo>
                <a:cubicBezTo>
                  <a:pt x="289759" y="2021887"/>
                  <a:pt x="234426" y="1732644"/>
                  <a:pt x="228612" y="1552798"/>
                </a:cubicBezTo>
                <a:cubicBezTo>
                  <a:pt x="228612" y="1552745"/>
                  <a:pt x="206997" y="1283954"/>
                  <a:pt x="209111" y="125531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9" name="任意多边形: 形状 458"/>
          <p:cNvSpPr/>
          <p:nvPr/>
        </p:nvSpPr>
        <p:spPr>
          <a:xfrm>
            <a:off x="7234361" y="3174796"/>
            <a:ext cx="495810" cy="1249247"/>
          </a:xfrm>
          <a:custGeom>
            <a:avLst/>
            <a:gdLst>
              <a:gd name="connsiteX0" fmla="*/ 319294 w 495810"/>
              <a:gd name="connsiteY0" fmla="*/ 40483 h 1249247"/>
              <a:gd name="connsiteX1" fmla="*/ 446396 w 495810"/>
              <a:gd name="connsiteY1" fmla="*/ 291727 h 1249247"/>
              <a:gd name="connsiteX2" fmla="*/ 457072 w 495810"/>
              <a:gd name="connsiteY2" fmla="*/ 695917 h 1249247"/>
              <a:gd name="connsiteX3" fmla="*/ 495810 w 495810"/>
              <a:gd name="connsiteY3" fmla="*/ 1038644 h 1249247"/>
              <a:gd name="connsiteX4" fmla="*/ 166085 w 495810"/>
              <a:gd name="connsiteY4" fmla="*/ 1249248 h 1249247"/>
              <a:gd name="connsiteX5" fmla="*/ 55313 w 495810"/>
              <a:gd name="connsiteY5" fmla="*/ 938865 h 1249247"/>
              <a:gd name="connsiteX6" fmla="*/ 32 w 495810"/>
              <a:gd name="connsiteY6" fmla="*/ 508197 h 1249247"/>
              <a:gd name="connsiteX7" fmla="*/ 177130 w 495810"/>
              <a:gd name="connsiteY7" fmla="*/ 0 h 1249247"/>
              <a:gd name="connsiteX8" fmla="*/ 319294 w 495810"/>
              <a:gd name="connsiteY8" fmla="*/ 40483 h 12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810" h="1249247">
                <a:moveTo>
                  <a:pt x="319294" y="40483"/>
                </a:moveTo>
                <a:cubicBezTo>
                  <a:pt x="319294" y="40483"/>
                  <a:pt x="417646" y="201725"/>
                  <a:pt x="446396" y="291727"/>
                </a:cubicBezTo>
                <a:cubicBezTo>
                  <a:pt x="475146" y="381729"/>
                  <a:pt x="451998" y="643332"/>
                  <a:pt x="457072" y="695917"/>
                </a:cubicBezTo>
                <a:cubicBezTo>
                  <a:pt x="472821" y="859062"/>
                  <a:pt x="495810" y="1038644"/>
                  <a:pt x="495810" y="1038644"/>
                </a:cubicBezTo>
                <a:lnTo>
                  <a:pt x="166085" y="1249248"/>
                </a:lnTo>
                <a:cubicBezTo>
                  <a:pt x="166085" y="1249248"/>
                  <a:pt x="106894" y="1110994"/>
                  <a:pt x="55313" y="938865"/>
                </a:cubicBezTo>
                <a:cubicBezTo>
                  <a:pt x="3679" y="766735"/>
                  <a:pt x="-443" y="611781"/>
                  <a:pt x="32" y="508197"/>
                </a:cubicBezTo>
                <a:cubicBezTo>
                  <a:pt x="1565" y="183387"/>
                  <a:pt x="177130" y="0"/>
                  <a:pt x="177130" y="0"/>
                </a:cubicBezTo>
                <a:lnTo>
                  <a:pt x="319294" y="40483"/>
                </a:lnTo>
                <a:close/>
              </a:path>
            </a:pathLst>
          </a:custGeom>
          <a:solidFill>
            <a:srgbClr val="C8BCB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0" name="任意多边形: 形状 459"/>
          <p:cNvSpPr/>
          <p:nvPr/>
        </p:nvSpPr>
        <p:spPr>
          <a:xfrm>
            <a:off x="7346031" y="2719628"/>
            <a:ext cx="433921" cy="437893"/>
          </a:xfrm>
          <a:custGeom>
            <a:avLst/>
            <a:gdLst>
              <a:gd name="connsiteX0" fmla="*/ 328807 w 433921"/>
              <a:gd name="connsiteY0" fmla="*/ 63133 h 437893"/>
              <a:gd name="connsiteX1" fmla="*/ 377322 w 433921"/>
              <a:gd name="connsiteY1" fmla="*/ 154510 h 437893"/>
              <a:gd name="connsiteX2" fmla="*/ 432550 w 433921"/>
              <a:gd name="connsiteY2" fmla="*/ 254447 h 437893"/>
              <a:gd name="connsiteX3" fmla="*/ 398938 w 433921"/>
              <a:gd name="connsiteY3" fmla="*/ 297519 h 437893"/>
              <a:gd name="connsiteX4" fmla="*/ 365167 w 433921"/>
              <a:gd name="connsiteY4" fmla="*/ 433553 h 437893"/>
              <a:gd name="connsiteX5" fmla="*/ 125655 w 433921"/>
              <a:gd name="connsiteY5" fmla="*/ 402213 h 437893"/>
              <a:gd name="connsiteX6" fmla="*/ 297 w 433921"/>
              <a:gd name="connsiteY6" fmla="*/ 109852 h 437893"/>
              <a:gd name="connsiteX7" fmla="*/ 328807 w 433921"/>
              <a:gd name="connsiteY7" fmla="*/ 63133 h 43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921" h="437893">
                <a:moveTo>
                  <a:pt x="328807" y="63133"/>
                </a:moveTo>
                <a:cubicBezTo>
                  <a:pt x="328807" y="63133"/>
                  <a:pt x="396401" y="135484"/>
                  <a:pt x="377322" y="154510"/>
                </a:cubicBezTo>
                <a:cubicBezTo>
                  <a:pt x="361573" y="170206"/>
                  <a:pt x="423724" y="242345"/>
                  <a:pt x="432550" y="254447"/>
                </a:cubicBezTo>
                <a:cubicBezTo>
                  <a:pt x="441376" y="266602"/>
                  <a:pt x="404962" y="286632"/>
                  <a:pt x="398938" y="297519"/>
                </a:cubicBezTo>
                <a:cubicBezTo>
                  <a:pt x="392966" y="308406"/>
                  <a:pt x="396507" y="421873"/>
                  <a:pt x="365167" y="433553"/>
                </a:cubicBezTo>
                <a:cubicBezTo>
                  <a:pt x="333880" y="445232"/>
                  <a:pt x="175862" y="432866"/>
                  <a:pt x="125655" y="402213"/>
                </a:cubicBezTo>
                <a:cubicBezTo>
                  <a:pt x="75448" y="371561"/>
                  <a:pt x="-5517" y="194886"/>
                  <a:pt x="297" y="109852"/>
                </a:cubicBezTo>
                <a:cubicBezTo>
                  <a:pt x="6110" y="24923"/>
                  <a:pt x="209896" y="-63017"/>
                  <a:pt x="328807" y="63133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1" name="任意多边形: 形状 460"/>
          <p:cNvSpPr/>
          <p:nvPr/>
        </p:nvSpPr>
        <p:spPr>
          <a:xfrm>
            <a:off x="7430464" y="2842411"/>
            <a:ext cx="180426" cy="469319"/>
          </a:xfrm>
          <a:custGeom>
            <a:avLst/>
            <a:gdLst>
              <a:gd name="connsiteX0" fmla="*/ 180427 w 180426"/>
              <a:gd name="connsiteY0" fmla="*/ 286300 h 469319"/>
              <a:gd name="connsiteX1" fmla="*/ 177732 w 180426"/>
              <a:gd name="connsiteY1" fmla="*/ 310875 h 469319"/>
              <a:gd name="connsiteX2" fmla="*/ 175723 w 180426"/>
              <a:gd name="connsiteY2" fmla="*/ 332120 h 469319"/>
              <a:gd name="connsiteX3" fmla="*/ 174455 w 180426"/>
              <a:gd name="connsiteY3" fmla="*/ 346654 h 469319"/>
              <a:gd name="connsiteX4" fmla="*/ 174085 w 180426"/>
              <a:gd name="connsiteY4" fmla="*/ 350723 h 469319"/>
              <a:gd name="connsiteX5" fmla="*/ 173503 w 180426"/>
              <a:gd name="connsiteY5" fmla="*/ 357752 h 469319"/>
              <a:gd name="connsiteX6" fmla="*/ 171390 w 180426"/>
              <a:gd name="connsiteY6" fmla="*/ 391100 h 469319"/>
              <a:gd name="connsiteX7" fmla="*/ 172816 w 180426"/>
              <a:gd name="connsiteY7" fmla="*/ 462869 h 469319"/>
              <a:gd name="connsiteX8" fmla="*/ 0 w 180426"/>
              <a:gd name="connsiteY8" fmla="*/ 327470 h 469319"/>
              <a:gd name="connsiteX9" fmla="*/ 7874 w 180426"/>
              <a:gd name="connsiteY9" fmla="*/ 35161 h 469319"/>
              <a:gd name="connsiteX10" fmla="*/ 180427 w 180426"/>
              <a:gd name="connsiteY10" fmla="*/ 286300 h 46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26" h="469319">
                <a:moveTo>
                  <a:pt x="180427" y="286300"/>
                </a:moveTo>
                <a:cubicBezTo>
                  <a:pt x="180427" y="286300"/>
                  <a:pt x="179264" y="295919"/>
                  <a:pt x="177732" y="310875"/>
                </a:cubicBezTo>
                <a:cubicBezTo>
                  <a:pt x="177150" y="317164"/>
                  <a:pt x="176410" y="324299"/>
                  <a:pt x="175723" y="332120"/>
                </a:cubicBezTo>
                <a:cubicBezTo>
                  <a:pt x="175300" y="336771"/>
                  <a:pt x="174930" y="341686"/>
                  <a:pt x="174455" y="346654"/>
                </a:cubicBezTo>
                <a:cubicBezTo>
                  <a:pt x="174349" y="348028"/>
                  <a:pt x="174138" y="349349"/>
                  <a:pt x="174085" y="350723"/>
                </a:cubicBezTo>
                <a:cubicBezTo>
                  <a:pt x="173873" y="353049"/>
                  <a:pt x="173715" y="355374"/>
                  <a:pt x="173503" y="357752"/>
                </a:cubicBezTo>
                <a:cubicBezTo>
                  <a:pt x="172711" y="368639"/>
                  <a:pt x="171971" y="379949"/>
                  <a:pt x="171390" y="391100"/>
                </a:cubicBezTo>
                <a:cubicBezTo>
                  <a:pt x="169963" y="419956"/>
                  <a:pt x="169751" y="447490"/>
                  <a:pt x="172816" y="462869"/>
                </a:cubicBezTo>
                <a:cubicBezTo>
                  <a:pt x="181114" y="504937"/>
                  <a:pt x="0" y="327470"/>
                  <a:pt x="0" y="327470"/>
                </a:cubicBezTo>
                <a:cubicBezTo>
                  <a:pt x="0" y="327470"/>
                  <a:pt x="15326" y="189851"/>
                  <a:pt x="7874" y="35161"/>
                </a:cubicBezTo>
                <a:cubicBezTo>
                  <a:pt x="370" y="-119528"/>
                  <a:pt x="180427" y="286300"/>
                  <a:pt x="180427" y="28630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2" name="任意多边形: 形状 461"/>
          <p:cNvSpPr/>
          <p:nvPr/>
        </p:nvSpPr>
        <p:spPr>
          <a:xfrm>
            <a:off x="7317207" y="2656355"/>
            <a:ext cx="376424" cy="455251"/>
          </a:xfrm>
          <a:custGeom>
            <a:avLst/>
            <a:gdLst>
              <a:gd name="connsiteX0" fmla="*/ 371477 w 376424"/>
              <a:gd name="connsiteY0" fmla="*/ 142314 h 455251"/>
              <a:gd name="connsiteX1" fmla="*/ 304835 w 376424"/>
              <a:gd name="connsiteY1" fmla="*/ 14472 h 455251"/>
              <a:gd name="connsiteX2" fmla="*/ 49256 w 376424"/>
              <a:gd name="connsiteY2" fmla="*/ 116735 h 455251"/>
              <a:gd name="connsiteX3" fmla="*/ 31341 w 376424"/>
              <a:gd name="connsiteY3" fmla="*/ 320151 h 455251"/>
              <a:gd name="connsiteX4" fmla="*/ 118172 w 376424"/>
              <a:gd name="connsiteY4" fmla="*/ 455234 h 455251"/>
              <a:gd name="connsiteX5" fmla="*/ 126786 w 376424"/>
              <a:gd name="connsiteY5" fmla="*/ 332254 h 455251"/>
              <a:gd name="connsiteX6" fmla="*/ 221069 w 376424"/>
              <a:gd name="connsiteY6" fmla="*/ 291613 h 455251"/>
              <a:gd name="connsiteX7" fmla="*/ 225455 w 376424"/>
              <a:gd name="connsiteY7" fmla="*/ 216091 h 455251"/>
              <a:gd name="connsiteX8" fmla="*/ 371477 w 376424"/>
              <a:gd name="connsiteY8" fmla="*/ 142314 h 45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4" h="455251">
                <a:moveTo>
                  <a:pt x="371477" y="142314"/>
                </a:moveTo>
                <a:cubicBezTo>
                  <a:pt x="371477" y="142314"/>
                  <a:pt x="403451" y="66846"/>
                  <a:pt x="304835" y="14472"/>
                </a:cubicBezTo>
                <a:cubicBezTo>
                  <a:pt x="188725" y="-47203"/>
                  <a:pt x="65587" y="107645"/>
                  <a:pt x="49256" y="116735"/>
                </a:cubicBezTo>
                <a:cubicBezTo>
                  <a:pt x="32926" y="125878"/>
                  <a:pt x="-41327" y="209380"/>
                  <a:pt x="31341" y="320151"/>
                </a:cubicBezTo>
                <a:cubicBezTo>
                  <a:pt x="123034" y="459884"/>
                  <a:pt x="118172" y="455234"/>
                  <a:pt x="118172" y="455234"/>
                </a:cubicBezTo>
                <a:cubicBezTo>
                  <a:pt x="118172" y="455234"/>
                  <a:pt x="127367" y="352125"/>
                  <a:pt x="126786" y="332254"/>
                </a:cubicBezTo>
                <a:cubicBezTo>
                  <a:pt x="125676" y="295894"/>
                  <a:pt x="221069" y="291613"/>
                  <a:pt x="221069" y="291613"/>
                </a:cubicBezTo>
                <a:cubicBezTo>
                  <a:pt x="221069" y="291613"/>
                  <a:pt x="181908" y="239451"/>
                  <a:pt x="225455" y="216091"/>
                </a:cubicBezTo>
                <a:cubicBezTo>
                  <a:pt x="268950" y="192679"/>
                  <a:pt x="319897" y="137188"/>
                  <a:pt x="371477" y="142314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rgbClr val="8B4E29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3" name="任意多边形: 形状 462"/>
          <p:cNvSpPr/>
          <p:nvPr/>
        </p:nvSpPr>
        <p:spPr>
          <a:xfrm>
            <a:off x="7415669" y="2904450"/>
            <a:ext cx="99358" cy="123166"/>
          </a:xfrm>
          <a:custGeom>
            <a:avLst/>
            <a:gdLst>
              <a:gd name="connsiteX0" fmla="*/ 72506 w 99358"/>
              <a:gd name="connsiteY0" fmla="*/ 30305 h 123166"/>
              <a:gd name="connsiteX1" fmla="*/ 7290 w 99358"/>
              <a:gd name="connsiteY1" fmla="*/ 15296 h 123166"/>
              <a:gd name="connsiteX2" fmla="*/ 69652 w 99358"/>
              <a:gd name="connsiteY2" fmla="*/ 123161 h 123166"/>
              <a:gd name="connsiteX3" fmla="*/ 72506 w 99358"/>
              <a:gd name="connsiteY3" fmla="*/ 30305 h 12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58" h="123166">
                <a:moveTo>
                  <a:pt x="72506" y="30305"/>
                </a:moveTo>
                <a:cubicBezTo>
                  <a:pt x="65583" y="20528"/>
                  <a:pt x="40057" y="-22544"/>
                  <a:pt x="7290" y="15296"/>
                </a:cubicBezTo>
                <a:cubicBezTo>
                  <a:pt x="-25476" y="53136"/>
                  <a:pt x="62412" y="123848"/>
                  <a:pt x="69652" y="123161"/>
                </a:cubicBezTo>
                <a:cubicBezTo>
                  <a:pt x="76946" y="122421"/>
                  <a:pt x="130904" y="112380"/>
                  <a:pt x="72506" y="30305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4" name="任意多边形: 形状 463"/>
          <p:cNvSpPr/>
          <p:nvPr/>
        </p:nvSpPr>
        <p:spPr>
          <a:xfrm>
            <a:off x="7246337" y="4194256"/>
            <a:ext cx="501802" cy="142534"/>
          </a:xfrm>
          <a:custGeom>
            <a:avLst/>
            <a:gdLst>
              <a:gd name="connsiteX0" fmla="*/ 501802 w 501802"/>
              <a:gd name="connsiteY0" fmla="*/ 88681 h 142534"/>
              <a:gd name="connsiteX1" fmla="*/ 482195 w 501802"/>
              <a:gd name="connsiteY1" fmla="*/ 0 h 142534"/>
              <a:gd name="connsiteX2" fmla="*/ 0 w 501802"/>
              <a:gd name="connsiteY2" fmla="*/ 80225 h 142534"/>
              <a:gd name="connsiteX3" fmla="*/ 4968 w 501802"/>
              <a:gd name="connsiteY3" fmla="*/ 142534 h 142534"/>
              <a:gd name="connsiteX4" fmla="*/ 501802 w 501802"/>
              <a:gd name="connsiteY4" fmla="*/ 88681 h 1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802" h="142534">
                <a:moveTo>
                  <a:pt x="501802" y="88681"/>
                </a:moveTo>
                <a:cubicBezTo>
                  <a:pt x="501802" y="88681"/>
                  <a:pt x="485419" y="11521"/>
                  <a:pt x="482195" y="0"/>
                </a:cubicBezTo>
                <a:lnTo>
                  <a:pt x="0" y="80225"/>
                </a:lnTo>
                <a:lnTo>
                  <a:pt x="4968" y="142534"/>
                </a:lnTo>
                <a:cubicBezTo>
                  <a:pt x="4968" y="142587"/>
                  <a:pt x="352398" y="121764"/>
                  <a:pt x="501802" y="88681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5" name="任意多边形: 形状 464"/>
          <p:cNvSpPr/>
          <p:nvPr/>
        </p:nvSpPr>
        <p:spPr>
          <a:xfrm>
            <a:off x="7161025" y="3943064"/>
            <a:ext cx="321600" cy="711730"/>
          </a:xfrm>
          <a:custGeom>
            <a:avLst/>
            <a:gdLst>
              <a:gd name="connsiteX0" fmla="*/ 42399 w 321600"/>
              <a:gd name="connsiteY0" fmla="*/ 0 h 711730"/>
              <a:gd name="connsiteX1" fmla="*/ 436 w 321600"/>
              <a:gd name="connsiteY1" fmla="*/ 693169 h 711730"/>
              <a:gd name="connsiteX2" fmla="*/ 321601 w 321600"/>
              <a:gd name="connsiteY2" fmla="*/ 686087 h 711730"/>
              <a:gd name="connsiteX3" fmla="*/ 42399 w 321600"/>
              <a:gd name="connsiteY3" fmla="*/ 0 h 71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600" h="711730">
                <a:moveTo>
                  <a:pt x="42399" y="0"/>
                </a:moveTo>
                <a:cubicBezTo>
                  <a:pt x="42399" y="0"/>
                  <a:pt x="116493" y="319949"/>
                  <a:pt x="436" y="693169"/>
                </a:cubicBezTo>
                <a:cubicBezTo>
                  <a:pt x="-13727" y="738725"/>
                  <a:pt x="321601" y="686087"/>
                  <a:pt x="321601" y="686087"/>
                </a:cubicBezTo>
                <a:lnTo>
                  <a:pt x="42399" y="0"/>
                </a:lnTo>
                <a:close/>
              </a:path>
            </a:pathLst>
          </a:custGeom>
          <a:gradFill flip="none" rotWithShape="1">
            <a:gsLst>
              <a:gs pos="51000">
                <a:srgbClr val="A36705"/>
              </a:gs>
              <a:gs pos="100000">
                <a:srgbClr val="DC8A06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6" name="任意多边形: 形状 465"/>
          <p:cNvSpPr/>
          <p:nvPr/>
        </p:nvSpPr>
        <p:spPr>
          <a:xfrm>
            <a:off x="7183532" y="3174796"/>
            <a:ext cx="500698" cy="1465664"/>
          </a:xfrm>
          <a:custGeom>
            <a:avLst/>
            <a:gdLst>
              <a:gd name="connsiteX0" fmla="*/ 445856 w 500698"/>
              <a:gd name="connsiteY0" fmla="*/ 1430890 h 1465664"/>
              <a:gd name="connsiteX1" fmla="*/ 140811 w 500698"/>
              <a:gd name="connsiteY1" fmla="*/ 1459534 h 1465664"/>
              <a:gd name="connsiteX2" fmla="*/ 9533 w 500698"/>
              <a:gd name="connsiteY2" fmla="*/ 746018 h 1465664"/>
              <a:gd name="connsiteX3" fmla="*/ 2875 w 500698"/>
              <a:gd name="connsiteY3" fmla="*/ 662834 h 1465664"/>
              <a:gd name="connsiteX4" fmla="*/ 2875 w 500698"/>
              <a:gd name="connsiteY4" fmla="*/ 662781 h 1465664"/>
              <a:gd name="connsiteX5" fmla="*/ 227906 w 500698"/>
              <a:gd name="connsiteY5" fmla="*/ 0 h 1465664"/>
              <a:gd name="connsiteX6" fmla="*/ 466995 w 500698"/>
              <a:gd name="connsiteY6" fmla="*/ 406515 h 1465664"/>
              <a:gd name="connsiteX7" fmla="*/ 466414 w 500698"/>
              <a:gd name="connsiteY7" fmla="*/ 445730 h 1465664"/>
              <a:gd name="connsiteX8" fmla="*/ 466943 w 500698"/>
              <a:gd name="connsiteY8" fmla="*/ 516864 h 1465664"/>
              <a:gd name="connsiteX9" fmla="*/ 466943 w 500698"/>
              <a:gd name="connsiteY9" fmla="*/ 516917 h 1465664"/>
              <a:gd name="connsiteX10" fmla="*/ 479468 w 500698"/>
              <a:gd name="connsiteY10" fmla="*/ 734392 h 1465664"/>
              <a:gd name="connsiteX11" fmla="*/ 481529 w 500698"/>
              <a:gd name="connsiteY11" fmla="*/ 756535 h 1465664"/>
              <a:gd name="connsiteX12" fmla="*/ 485176 w 500698"/>
              <a:gd name="connsiteY12" fmla="*/ 792103 h 1465664"/>
              <a:gd name="connsiteX13" fmla="*/ 490513 w 500698"/>
              <a:gd name="connsiteY13" fmla="*/ 838769 h 1465664"/>
              <a:gd name="connsiteX14" fmla="*/ 445856 w 500698"/>
              <a:gd name="connsiteY14" fmla="*/ 1430890 h 14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0698" h="1465664">
                <a:moveTo>
                  <a:pt x="445856" y="1430890"/>
                </a:moveTo>
                <a:cubicBezTo>
                  <a:pt x="445856" y="1430890"/>
                  <a:pt x="207665" y="1483158"/>
                  <a:pt x="140811" y="1459534"/>
                </a:cubicBezTo>
                <a:cubicBezTo>
                  <a:pt x="140811" y="1459534"/>
                  <a:pt x="43463" y="1105445"/>
                  <a:pt x="9533" y="746018"/>
                </a:cubicBezTo>
                <a:cubicBezTo>
                  <a:pt x="6891" y="718220"/>
                  <a:pt x="4671" y="690474"/>
                  <a:pt x="2875" y="662834"/>
                </a:cubicBezTo>
                <a:cubicBezTo>
                  <a:pt x="2875" y="662781"/>
                  <a:pt x="2875" y="662781"/>
                  <a:pt x="2875" y="662781"/>
                </a:cubicBezTo>
                <a:cubicBezTo>
                  <a:pt x="-16045" y="370420"/>
                  <a:pt x="58366" y="73777"/>
                  <a:pt x="227906" y="0"/>
                </a:cubicBezTo>
                <a:cubicBezTo>
                  <a:pt x="232663" y="3224"/>
                  <a:pt x="471488" y="213775"/>
                  <a:pt x="466995" y="406515"/>
                </a:cubicBezTo>
                <a:cubicBezTo>
                  <a:pt x="466678" y="419569"/>
                  <a:pt x="466520" y="432676"/>
                  <a:pt x="466414" y="445730"/>
                </a:cubicBezTo>
                <a:cubicBezTo>
                  <a:pt x="466256" y="469406"/>
                  <a:pt x="466467" y="493188"/>
                  <a:pt x="466943" y="516864"/>
                </a:cubicBezTo>
                <a:lnTo>
                  <a:pt x="466943" y="516917"/>
                </a:lnTo>
                <a:cubicBezTo>
                  <a:pt x="468475" y="590219"/>
                  <a:pt x="473020" y="663362"/>
                  <a:pt x="479468" y="734392"/>
                </a:cubicBezTo>
                <a:cubicBezTo>
                  <a:pt x="480102" y="741790"/>
                  <a:pt x="480842" y="749189"/>
                  <a:pt x="481529" y="756535"/>
                </a:cubicBezTo>
                <a:cubicBezTo>
                  <a:pt x="482692" y="768479"/>
                  <a:pt x="483907" y="780317"/>
                  <a:pt x="485176" y="792103"/>
                </a:cubicBezTo>
                <a:cubicBezTo>
                  <a:pt x="486867" y="807799"/>
                  <a:pt x="488664" y="823337"/>
                  <a:pt x="490513" y="838769"/>
                </a:cubicBezTo>
                <a:cubicBezTo>
                  <a:pt x="529041" y="1160461"/>
                  <a:pt x="445856" y="1430890"/>
                  <a:pt x="445856" y="1430890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7" name="任意多边形: 形状 466"/>
          <p:cNvSpPr/>
          <p:nvPr/>
        </p:nvSpPr>
        <p:spPr>
          <a:xfrm>
            <a:off x="7619558" y="3352633"/>
            <a:ext cx="135822" cy="816360"/>
          </a:xfrm>
          <a:custGeom>
            <a:avLst/>
            <a:gdLst>
              <a:gd name="connsiteX0" fmla="*/ 0 w 135822"/>
              <a:gd name="connsiteY0" fmla="*/ 3488 h 816360"/>
              <a:gd name="connsiteX1" fmla="*/ 61992 w 135822"/>
              <a:gd name="connsiteY1" fmla="*/ 404613 h 816360"/>
              <a:gd name="connsiteX2" fmla="*/ 95393 w 135822"/>
              <a:gd name="connsiteY2" fmla="*/ 723821 h 816360"/>
              <a:gd name="connsiteX3" fmla="*/ 124037 w 135822"/>
              <a:gd name="connsiteY3" fmla="*/ 816360 h 816360"/>
              <a:gd name="connsiteX4" fmla="*/ 135822 w 135822"/>
              <a:gd name="connsiteY4" fmla="*/ 727098 h 816360"/>
              <a:gd name="connsiteX5" fmla="*/ 111353 w 135822"/>
              <a:gd name="connsiteY5" fmla="*/ 387595 h 816360"/>
              <a:gd name="connsiteX6" fmla="*/ 11944 w 135822"/>
              <a:gd name="connsiteY6" fmla="*/ 0 h 816360"/>
              <a:gd name="connsiteX7" fmla="*/ 0 w 135822"/>
              <a:gd name="connsiteY7" fmla="*/ 3488 h 81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22" h="816360">
                <a:moveTo>
                  <a:pt x="0" y="3488"/>
                </a:moveTo>
                <a:cubicBezTo>
                  <a:pt x="0" y="3488"/>
                  <a:pt x="44869" y="181114"/>
                  <a:pt x="61992" y="404613"/>
                </a:cubicBezTo>
                <a:cubicBezTo>
                  <a:pt x="76314" y="591593"/>
                  <a:pt x="95393" y="723821"/>
                  <a:pt x="95393" y="723821"/>
                </a:cubicBezTo>
                <a:lnTo>
                  <a:pt x="124037" y="816360"/>
                </a:lnTo>
                <a:lnTo>
                  <a:pt x="135822" y="727098"/>
                </a:lnTo>
                <a:cubicBezTo>
                  <a:pt x="135822" y="727098"/>
                  <a:pt x="125305" y="485789"/>
                  <a:pt x="111353" y="387595"/>
                </a:cubicBezTo>
                <a:cubicBezTo>
                  <a:pt x="97243" y="288609"/>
                  <a:pt x="91059" y="162987"/>
                  <a:pt x="11944" y="0"/>
                </a:cubicBezTo>
                <a:lnTo>
                  <a:pt x="0" y="3488"/>
                </a:lnTo>
                <a:close/>
              </a:path>
            </a:pathLst>
          </a:custGeom>
          <a:gradFill flip="none" rotWithShape="1">
            <a:gsLst>
              <a:gs pos="28000">
                <a:srgbClr val="B74242"/>
              </a:gs>
              <a:gs pos="100000">
                <a:srgbClr val="792B2B"/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8" name="任意多边形: 形状 467"/>
          <p:cNvSpPr/>
          <p:nvPr/>
        </p:nvSpPr>
        <p:spPr>
          <a:xfrm>
            <a:off x="7607138" y="3299837"/>
            <a:ext cx="27983" cy="62805"/>
          </a:xfrm>
          <a:custGeom>
            <a:avLst/>
            <a:gdLst>
              <a:gd name="connsiteX0" fmla="*/ 7452 w 27983"/>
              <a:gd name="connsiteY0" fmla="*/ 56390 h 62805"/>
              <a:gd name="connsiteX1" fmla="*/ 20505 w 27983"/>
              <a:gd name="connsiteY1" fmla="*/ 62732 h 62805"/>
              <a:gd name="connsiteX2" fmla="*/ 0 w 27983"/>
              <a:gd name="connsiteY2" fmla="*/ 0 h 62805"/>
              <a:gd name="connsiteX3" fmla="*/ 7452 w 27983"/>
              <a:gd name="connsiteY3" fmla="*/ 56390 h 6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3" h="62805">
                <a:moveTo>
                  <a:pt x="7452" y="56390"/>
                </a:moveTo>
                <a:cubicBezTo>
                  <a:pt x="7452" y="56390"/>
                  <a:pt x="12842" y="61569"/>
                  <a:pt x="20505" y="62732"/>
                </a:cubicBezTo>
                <a:cubicBezTo>
                  <a:pt x="28169" y="63894"/>
                  <a:pt x="39108" y="51633"/>
                  <a:pt x="0" y="0"/>
                </a:cubicBezTo>
                <a:lnTo>
                  <a:pt x="7452" y="56390"/>
                </a:lnTo>
                <a:close/>
              </a:path>
            </a:pathLst>
          </a:custGeom>
          <a:solidFill>
            <a:srgbClr val="B7424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9" name="任意多边形: 形状 468"/>
          <p:cNvSpPr/>
          <p:nvPr/>
        </p:nvSpPr>
        <p:spPr>
          <a:xfrm>
            <a:off x="7411438" y="3148107"/>
            <a:ext cx="210603" cy="227515"/>
          </a:xfrm>
          <a:custGeom>
            <a:avLst/>
            <a:gdLst>
              <a:gd name="connsiteX0" fmla="*/ 21140 w 210603"/>
              <a:gd name="connsiteY0" fmla="*/ 0 h 227515"/>
              <a:gd name="connsiteX1" fmla="*/ 198026 w 210603"/>
              <a:gd name="connsiteY1" fmla="*/ 127472 h 227515"/>
              <a:gd name="connsiteX2" fmla="*/ 210604 w 210603"/>
              <a:gd name="connsiteY2" fmla="*/ 227515 h 227515"/>
              <a:gd name="connsiteX3" fmla="*/ 0 w 210603"/>
              <a:gd name="connsiteY3" fmla="*/ 26689 h 227515"/>
              <a:gd name="connsiteX4" fmla="*/ 21140 w 210603"/>
              <a:gd name="connsiteY4" fmla="*/ 0 h 22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03" h="227515">
                <a:moveTo>
                  <a:pt x="21140" y="0"/>
                </a:moveTo>
                <a:cubicBezTo>
                  <a:pt x="21140" y="0"/>
                  <a:pt x="132017" y="104430"/>
                  <a:pt x="198026" y="127472"/>
                </a:cubicBezTo>
                <a:lnTo>
                  <a:pt x="210604" y="227515"/>
                </a:lnTo>
                <a:lnTo>
                  <a:pt x="0" y="26689"/>
                </a:lnTo>
                <a:lnTo>
                  <a:pt x="21140" y="0"/>
                </a:lnTo>
                <a:close/>
              </a:path>
            </a:pathLst>
          </a:custGeom>
          <a:solidFill>
            <a:srgbClr val="E6D8D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0" name="任意多边形: 形状 469"/>
          <p:cNvSpPr/>
          <p:nvPr/>
        </p:nvSpPr>
        <p:spPr>
          <a:xfrm>
            <a:off x="7321829" y="3150601"/>
            <a:ext cx="980803" cy="576603"/>
          </a:xfrm>
          <a:custGeom>
            <a:avLst/>
            <a:gdLst>
              <a:gd name="connsiteX0" fmla="*/ 185161 w 980803"/>
              <a:gd name="connsiteY0" fmla="*/ 401855 h 576603"/>
              <a:gd name="connsiteX1" fmla="*/ 8116 w 980803"/>
              <a:gd name="connsiteY1" fmla="*/ 195162 h 576603"/>
              <a:gd name="connsiteX2" fmla="*/ 274740 w 980803"/>
              <a:gd name="connsiteY2" fmla="*/ 188873 h 576603"/>
              <a:gd name="connsiteX3" fmla="*/ 622751 w 980803"/>
              <a:gd name="connsiteY3" fmla="*/ 354819 h 576603"/>
              <a:gd name="connsiteX4" fmla="*/ 735637 w 980803"/>
              <a:gd name="connsiteY4" fmla="*/ 202085 h 576603"/>
              <a:gd name="connsiteX5" fmla="*/ 845775 w 980803"/>
              <a:gd name="connsiteY5" fmla="*/ 941 h 576603"/>
              <a:gd name="connsiteX6" fmla="*/ 980804 w 980803"/>
              <a:gd name="connsiteY6" fmla="*/ 95594 h 576603"/>
              <a:gd name="connsiteX7" fmla="*/ 691402 w 980803"/>
              <a:gd name="connsiteY7" fmla="*/ 565106 h 576603"/>
              <a:gd name="connsiteX8" fmla="*/ 185161 w 980803"/>
              <a:gd name="connsiteY8" fmla="*/ 401855 h 57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803" h="576603">
                <a:moveTo>
                  <a:pt x="185161" y="401855"/>
                </a:moveTo>
                <a:cubicBezTo>
                  <a:pt x="141454" y="386317"/>
                  <a:pt x="-40241" y="298112"/>
                  <a:pt x="8116" y="195162"/>
                </a:cubicBezTo>
                <a:cubicBezTo>
                  <a:pt x="56420" y="92211"/>
                  <a:pt x="180986" y="146963"/>
                  <a:pt x="274740" y="188873"/>
                </a:cubicBezTo>
                <a:cubicBezTo>
                  <a:pt x="372828" y="232684"/>
                  <a:pt x="604413" y="367344"/>
                  <a:pt x="622751" y="354819"/>
                </a:cubicBezTo>
                <a:cubicBezTo>
                  <a:pt x="641090" y="342294"/>
                  <a:pt x="721209" y="227664"/>
                  <a:pt x="735637" y="202085"/>
                </a:cubicBezTo>
                <a:cubicBezTo>
                  <a:pt x="750118" y="176559"/>
                  <a:pt x="837530" y="13255"/>
                  <a:pt x="845775" y="941"/>
                </a:cubicBezTo>
                <a:cubicBezTo>
                  <a:pt x="853808" y="-11056"/>
                  <a:pt x="980804" y="95594"/>
                  <a:pt x="980804" y="95594"/>
                </a:cubicBezTo>
                <a:cubicBezTo>
                  <a:pt x="980804" y="95594"/>
                  <a:pt x="752760" y="500630"/>
                  <a:pt x="691402" y="565106"/>
                </a:cubicBezTo>
                <a:cubicBezTo>
                  <a:pt x="630097" y="629581"/>
                  <a:pt x="185161" y="401855"/>
                  <a:pt x="185161" y="401855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1" name="任意多边形: 形状 470"/>
          <p:cNvSpPr/>
          <p:nvPr/>
        </p:nvSpPr>
        <p:spPr>
          <a:xfrm>
            <a:off x="7437545" y="4783100"/>
            <a:ext cx="99726" cy="430826"/>
          </a:xfrm>
          <a:custGeom>
            <a:avLst/>
            <a:gdLst>
              <a:gd name="connsiteX0" fmla="*/ 99726 w 99726"/>
              <a:gd name="connsiteY0" fmla="*/ 342621 h 430826"/>
              <a:gd name="connsiteX1" fmla="*/ 99726 w 99726"/>
              <a:gd name="connsiteY1" fmla="*/ 342621 h 430826"/>
              <a:gd name="connsiteX2" fmla="*/ 72245 w 99726"/>
              <a:gd name="connsiteY2" fmla="*/ 430826 h 430826"/>
              <a:gd name="connsiteX3" fmla="*/ 72192 w 99726"/>
              <a:gd name="connsiteY3" fmla="*/ 430773 h 430826"/>
              <a:gd name="connsiteX4" fmla="*/ 0 w 99726"/>
              <a:gd name="connsiteY4" fmla="*/ 0 h 430826"/>
              <a:gd name="connsiteX5" fmla="*/ 99726 w 99726"/>
              <a:gd name="connsiteY5" fmla="*/ 342621 h 4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26" h="430826">
                <a:moveTo>
                  <a:pt x="99726" y="342621"/>
                </a:moveTo>
                <a:lnTo>
                  <a:pt x="99726" y="342621"/>
                </a:lnTo>
                <a:cubicBezTo>
                  <a:pt x="90742" y="375969"/>
                  <a:pt x="81546" y="406145"/>
                  <a:pt x="72245" y="430826"/>
                </a:cubicBezTo>
                <a:cubicBezTo>
                  <a:pt x="72192" y="430773"/>
                  <a:pt x="72192" y="430773"/>
                  <a:pt x="72192" y="430773"/>
                </a:cubicBezTo>
                <a:lnTo>
                  <a:pt x="0" y="0"/>
                </a:lnTo>
                <a:cubicBezTo>
                  <a:pt x="18286" y="40852"/>
                  <a:pt x="99726" y="342621"/>
                  <a:pt x="99726" y="342621"/>
                </a:cubicBezTo>
                <a:close/>
              </a:path>
            </a:pathLst>
          </a:custGeom>
          <a:solidFill>
            <a:srgbClr val="1E1F2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2" name="任意多边形: 形状 471"/>
          <p:cNvSpPr/>
          <p:nvPr/>
        </p:nvSpPr>
        <p:spPr>
          <a:xfrm>
            <a:off x="7441456" y="3521011"/>
            <a:ext cx="208965" cy="170702"/>
          </a:xfrm>
          <a:custGeom>
            <a:avLst/>
            <a:gdLst>
              <a:gd name="connsiteX0" fmla="*/ 208966 w 208965"/>
              <a:gd name="connsiteY0" fmla="*/ 170703 h 170702"/>
              <a:gd name="connsiteX1" fmla="*/ 0 w 208965"/>
              <a:gd name="connsiteY1" fmla="*/ 0 h 170702"/>
              <a:gd name="connsiteX2" fmla="*/ 208437 w 208965"/>
              <a:gd name="connsiteY2" fmla="*/ 99515 h 170702"/>
              <a:gd name="connsiteX3" fmla="*/ 208966 w 208965"/>
              <a:gd name="connsiteY3" fmla="*/ 170703 h 1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65" h="170702">
                <a:moveTo>
                  <a:pt x="208966" y="170703"/>
                </a:moveTo>
                <a:lnTo>
                  <a:pt x="0" y="0"/>
                </a:lnTo>
                <a:cubicBezTo>
                  <a:pt x="55333" y="29648"/>
                  <a:pt x="191367" y="91799"/>
                  <a:pt x="208437" y="99515"/>
                </a:cubicBezTo>
                <a:cubicBezTo>
                  <a:pt x="208279" y="123244"/>
                  <a:pt x="208437" y="147026"/>
                  <a:pt x="208966" y="170703"/>
                </a:cubicBezTo>
                <a:close/>
              </a:path>
            </a:pathLst>
          </a:custGeom>
          <a:gradFill flip="none" rotWithShape="1">
            <a:gsLst>
              <a:gs pos="0">
                <a:srgbClr val="C8820E"/>
              </a:gs>
              <a:gs pos="100000">
                <a:srgbClr val="694203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3" name="任意多边形: 形状 472"/>
          <p:cNvSpPr/>
          <p:nvPr/>
        </p:nvSpPr>
        <p:spPr>
          <a:xfrm>
            <a:off x="7478873" y="3125910"/>
            <a:ext cx="129321" cy="63154"/>
          </a:xfrm>
          <a:custGeom>
            <a:avLst/>
            <a:gdLst>
              <a:gd name="connsiteX0" fmla="*/ 129322 w 129321"/>
              <a:gd name="connsiteY0" fmla="*/ 27376 h 63154"/>
              <a:gd name="connsiteX1" fmla="*/ 127314 w 129321"/>
              <a:gd name="connsiteY1" fmla="*/ 48621 h 63154"/>
              <a:gd name="connsiteX2" fmla="*/ 126045 w 129321"/>
              <a:gd name="connsiteY2" fmla="*/ 63155 h 63154"/>
              <a:gd name="connsiteX3" fmla="*/ 0 w 129321"/>
              <a:gd name="connsiteY3" fmla="*/ 0 h 63154"/>
              <a:gd name="connsiteX4" fmla="*/ 129322 w 129321"/>
              <a:gd name="connsiteY4" fmla="*/ 27376 h 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21" h="63154">
                <a:moveTo>
                  <a:pt x="129322" y="27376"/>
                </a:moveTo>
                <a:cubicBezTo>
                  <a:pt x="128740" y="33665"/>
                  <a:pt x="128001" y="40800"/>
                  <a:pt x="127314" y="48621"/>
                </a:cubicBezTo>
                <a:cubicBezTo>
                  <a:pt x="126891" y="53272"/>
                  <a:pt x="126521" y="58187"/>
                  <a:pt x="126045" y="63155"/>
                </a:cubicBezTo>
                <a:cubicBezTo>
                  <a:pt x="56813" y="58504"/>
                  <a:pt x="3277" y="3382"/>
                  <a:pt x="0" y="0"/>
                </a:cubicBezTo>
                <a:cubicBezTo>
                  <a:pt x="28169" y="22355"/>
                  <a:pt x="129322" y="27376"/>
                  <a:pt x="129322" y="2737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2" name="任意多边形: 形状 441"/>
          <p:cNvSpPr/>
          <p:nvPr/>
        </p:nvSpPr>
        <p:spPr>
          <a:xfrm>
            <a:off x="5913462" y="3335880"/>
            <a:ext cx="63175" cy="88782"/>
          </a:xfrm>
          <a:custGeom>
            <a:avLst/>
            <a:gdLst>
              <a:gd name="connsiteX0" fmla="*/ 11754 w 63175"/>
              <a:gd name="connsiteY0" fmla="*/ 0 h 88782"/>
              <a:gd name="connsiteX1" fmla="*/ 1289 w 63175"/>
              <a:gd name="connsiteY1" fmla="*/ 83819 h 88782"/>
              <a:gd name="connsiteX2" fmla="*/ 63176 w 63175"/>
              <a:gd name="connsiteY2" fmla="*/ 80542 h 88782"/>
              <a:gd name="connsiteX3" fmla="*/ 11754 w 63175"/>
              <a:gd name="connsiteY3" fmla="*/ 0 h 8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5" h="88782">
                <a:moveTo>
                  <a:pt x="11754" y="0"/>
                </a:moveTo>
                <a:cubicBezTo>
                  <a:pt x="11754" y="0"/>
                  <a:pt x="-4630" y="65480"/>
                  <a:pt x="1289" y="83819"/>
                </a:cubicBezTo>
                <a:cubicBezTo>
                  <a:pt x="1289" y="83819"/>
                  <a:pt x="37280" y="96925"/>
                  <a:pt x="63176" y="80542"/>
                </a:cubicBezTo>
                <a:cubicBezTo>
                  <a:pt x="63176" y="80542"/>
                  <a:pt x="44837" y="34722"/>
                  <a:pt x="11754" y="0"/>
                </a:cubicBezTo>
                <a:close/>
              </a:path>
            </a:pathLst>
          </a:custGeom>
          <a:gradFill>
            <a:gsLst>
              <a:gs pos="0">
                <a:srgbClr val="014FA2"/>
              </a:gs>
              <a:gs pos="60000">
                <a:srgbClr val="142B50"/>
              </a:gs>
            </a:gsLst>
            <a:lin ang="162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7" name="任意多边形: 形状 396"/>
          <p:cNvSpPr/>
          <p:nvPr/>
        </p:nvSpPr>
        <p:spPr>
          <a:xfrm>
            <a:off x="6615998" y="1200240"/>
            <a:ext cx="347850" cy="504793"/>
          </a:xfrm>
          <a:custGeom>
            <a:avLst/>
            <a:gdLst>
              <a:gd name="connsiteX0" fmla="*/ 201204 w 347850"/>
              <a:gd name="connsiteY0" fmla="*/ 1382 h 504793"/>
              <a:gd name="connsiteX1" fmla="*/ 345377 w 347850"/>
              <a:gd name="connsiteY1" fmla="*/ 275034 h 504793"/>
              <a:gd name="connsiteX2" fmla="*/ 161620 w 347850"/>
              <a:gd name="connsiteY2" fmla="*/ 504347 h 504793"/>
              <a:gd name="connsiteX3" fmla="*/ 8 w 347850"/>
              <a:gd name="connsiteY3" fmla="*/ 205326 h 504793"/>
              <a:gd name="connsiteX4" fmla="*/ 201204 w 347850"/>
              <a:gd name="connsiteY4" fmla="*/ 1382 h 50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850" h="504793">
                <a:moveTo>
                  <a:pt x="201204" y="1382"/>
                </a:moveTo>
                <a:cubicBezTo>
                  <a:pt x="201204" y="1382"/>
                  <a:pt x="370110" y="25745"/>
                  <a:pt x="345377" y="275034"/>
                </a:cubicBezTo>
                <a:cubicBezTo>
                  <a:pt x="320644" y="524324"/>
                  <a:pt x="171609" y="504558"/>
                  <a:pt x="161620" y="504347"/>
                </a:cubicBezTo>
                <a:cubicBezTo>
                  <a:pt x="151685" y="504135"/>
                  <a:pt x="12110" y="509526"/>
                  <a:pt x="8" y="205326"/>
                </a:cubicBezTo>
                <a:cubicBezTo>
                  <a:pt x="61" y="205326"/>
                  <a:pt x="-5594" y="-19600"/>
                  <a:pt x="201204" y="1382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9" name="任意多边形: 形状 398"/>
          <p:cNvSpPr/>
          <p:nvPr/>
        </p:nvSpPr>
        <p:spPr>
          <a:xfrm>
            <a:off x="6599211" y="1160816"/>
            <a:ext cx="397319" cy="407894"/>
          </a:xfrm>
          <a:custGeom>
            <a:avLst/>
            <a:gdLst>
              <a:gd name="connsiteX0" fmla="*/ 198702 w 397319"/>
              <a:gd name="connsiteY0" fmla="*/ 131177 h 407894"/>
              <a:gd name="connsiteX1" fmla="*/ 314230 w 397319"/>
              <a:gd name="connsiteY1" fmla="*/ 256112 h 407894"/>
              <a:gd name="connsiteX2" fmla="*/ 355082 w 397319"/>
              <a:gd name="connsiteY2" fmla="*/ 379251 h 407894"/>
              <a:gd name="connsiteX3" fmla="*/ 391020 w 397319"/>
              <a:gd name="connsiteY3" fmla="*/ 216000 h 407894"/>
              <a:gd name="connsiteX4" fmla="*/ 149446 w 397319"/>
              <a:gd name="connsiteY4" fmla="*/ 9835 h 407894"/>
              <a:gd name="connsiteX5" fmla="*/ 7229 w 397319"/>
              <a:gd name="connsiteY5" fmla="*/ 407895 h 407894"/>
              <a:gd name="connsiteX6" fmla="*/ 198702 w 397319"/>
              <a:gd name="connsiteY6" fmla="*/ 131177 h 4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7319" h="407894">
                <a:moveTo>
                  <a:pt x="198702" y="131177"/>
                </a:moveTo>
                <a:cubicBezTo>
                  <a:pt x="198702" y="131177"/>
                  <a:pt x="277606" y="214150"/>
                  <a:pt x="314230" y="256112"/>
                </a:cubicBezTo>
                <a:cubicBezTo>
                  <a:pt x="350907" y="298127"/>
                  <a:pt x="355082" y="379251"/>
                  <a:pt x="355082" y="379251"/>
                </a:cubicBezTo>
                <a:cubicBezTo>
                  <a:pt x="355082" y="379251"/>
                  <a:pt x="416810" y="303835"/>
                  <a:pt x="391020" y="216000"/>
                </a:cubicBezTo>
                <a:cubicBezTo>
                  <a:pt x="365177" y="128164"/>
                  <a:pt x="304083" y="-42697"/>
                  <a:pt x="149446" y="9835"/>
                </a:cubicBezTo>
                <a:cubicBezTo>
                  <a:pt x="-5190" y="62314"/>
                  <a:pt x="-10951" y="293371"/>
                  <a:pt x="7229" y="407895"/>
                </a:cubicBezTo>
                <a:cubicBezTo>
                  <a:pt x="7229" y="407895"/>
                  <a:pt x="76620" y="155012"/>
                  <a:pt x="198702" y="131177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4712D2F9-00BD-45D0-80AA-D1A4921E783E}"/>
              </a:ext>
            </a:extLst>
          </p:cNvPr>
          <p:cNvSpPr/>
          <p:nvPr/>
        </p:nvSpPr>
        <p:spPr>
          <a:xfrm>
            <a:off x="0" y="1840413"/>
            <a:ext cx="12192000" cy="369586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0C254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CF56A400-AC08-4527-A606-7CF2666433D9}"/>
              </a:ext>
            </a:extLst>
          </p:cNvPr>
          <p:cNvSpPr/>
          <p:nvPr/>
        </p:nvSpPr>
        <p:spPr>
          <a:xfrm>
            <a:off x="5415996" y="6138098"/>
            <a:ext cx="6235562" cy="54817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50000"/>
                </a:schemeClr>
              </a:gs>
              <a:gs pos="96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id="{61D14478-22F6-4DB5-A97B-02194D7DB22A}"/>
              </a:ext>
            </a:extLst>
          </p:cNvPr>
          <p:cNvSpPr/>
          <p:nvPr/>
        </p:nvSpPr>
        <p:spPr>
          <a:xfrm rot="19776634">
            <a:off x="3267023" y="599753"/>
            <a:ext cx="5657952" cy="5658496"/>
          </a:xfrm>
          <a:custGeom>
            <a:avLst/>
            <a:gdLst>
              <a:gd name="connsiteX0" fmla="*/ 3008699 w 6017976"/>
              <a:gd name="connsiteY0" fmla="*/ 0 h 6018554"/>
              <a:gd name="connsiteX1" fmla="*/ 4443099 w 6017976"/>
              <a:gd name="connsiteY1" fmla="*/ 363203 h 6018554"/>
              <a:gd name="connsiteX2" fmla="*/ 4492639 w 6017976"/>
              <a:gd name="connsiteY2" fmla="*/ 393299 h 6018554"/>
              <a:gd name="connsiteX3" fmla="*/ 3141721 w 6017976"/>
              <a:gd name="connsiteY3" fmla="*/ 2733157 h 6018554"/>
              <a:gd name="connsiteX4" fmla="*/ 3181315 w 6017976"/>
              <a:gd name="connsiteY4" fmla="*/ 2756017 h 6018554"/>
              <a:gd name="connsiteX5" fmla="*/ 4531722 w 6017976"/>
              <a:gd name="connsiteY5" fmla="*/ 417043 h 6018554"/>
              <a:gd name="connsiteX6" fmla="*/ 4691214 w 6017976"/>
              <a:gd name="connsiteY6" fmla="*/ 513937 h 6018554"/>
              <a:gd name="connsiteX7" fmla="*/ 6017976 w 6017976"/>
              <a:gd name="connsiteY7" fmla="*/ 3009277 h 6018554"/>
              <a:gd name="connsiteX8" fmla="*/ 4691214 w 6017976"/>
              <a:gd name="connsiteY8" fmla="*/ 5504617 h 6018554"/>
              <a:gd name="connsiteX9" fmla="*/ 4531722 w 6017976"/>
              <a:gd name="connsiteY9" fmla="*/ 5601511 h 6018554"/>
              <a:gd name="connsiteX10" fmla="*/ 3181315 w 6017976"/>
              <a:gd name="connsiteY10" fmla="*/ 3262538 h 6018554"/>
              <a:gd name="connsiteX11" fmla="*/ 3141721 w 6017976"/>
              <a:gd name="connsiteY11" fmla="*/ 3285398 h 6018554"/>
              <a:gd name="connsiteX12" fmla="*/ 4492638 w 6017976"/>
              <a:gd name="connsiteY12" fmla="*/ 5625255 h 6018554"/>
              <a:gd name="connsiteX13" fmla="*/ 4443099 w 6017976"/>
              <a:gd name="connsiteY13" fmla="*/ 5655351 h 6018554"/>
              <a:gd name="connsiteX14" fmla="*/ 3008699 w 6017976"/>
              <a:gd name="connsiteY14" fmla="*/ 6018554 h 6018554"/>
              <a:gd name="connsiteX15" fmla="*/ 3338 w 6017976"/>
              <a:gd name="connsiteY15" fmla="*/ 3164134 h 6018554"/>
              <a:gd name="connsiteX16" fmla="*/ 0 w 6017976"/>
              <a:gd name="connsiteY16" fmla="*/ 3032137 h 6018554"/>
              <a:gd name="connsiteX17" fmla="*/ 2703061 w 6017976"/>
              <a:gd name="connsiteY17" fmla="*/ 3032137 h 6018554"/>
              <a:gd name="connsiteX18" fmla="*/ 2703061 w 6017976"/>
              <a:gd name="connsiteY18" fmla="*/ 2986417 h 6018554"/>
              <a:gd name="connsiteX19" fmla="*/ 0 w 6017976"/>
              <a:gd name="connsiteY19" fmla="*/ 2986417 h 6018554"/>
              <a:gd name="connsiteX20" fmla="*/ 3338 w 6017976"/>
              <a:gd name="connsiteY20" fmla="*/ 2854420 h 6018554"/>
              <a:gd name="connsiteX21" fmla="*/ 3008699 w 6017976"/>
              <a:gd name="connsiteY21" fmla="*/ 0 h 601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17976" h="6018554">
                <a:moveTo>
                  <a:pt x="3008699" y="0"/>
                </a:moveTo>
                <a:cubicBezTo>
                  <a:pt x="3528067" y="0"/>
                  <a:pt x="4016705" y="131572"/>
                  <a:pt x="4443099" y="363203"/>
                </a:cubicBezTo>
                <a:lnTo>
                  <a:pt x="4492639" y="393299"/>
                </a:lnTo>
                <a:lnTo>
                  <a:pt x="3141721" y="2733157"/>
                </a:lnTo>
                <a:lnTo>
                  <a:pt x="3181315" y="2756017"/>
                </a:lnTo>
                <a:lnTo>
                  <a:pt x="4531722" y="417043"/>
                </a:lnTo>
                <a:lnTo>
                  <a:pt x="4691214" y="513937"/>
                </a:lnTo>
                <a:cubicBezTo>
                  <a:pt x="5491687" y="1054726"/>
                  <a:pt x="6017976" y="1970541"/>
                  <a:pt x="6017976" y="3009277"/>
                </a:cubicBezTo>
                <a:cubicBezTo>
                  <a:pt x="6017976" y="4048013"/>
                  <a:pt x="5491687" y="4963828"/>
                  <a:pt x="4691214" y="5504617"/>
                </a:cubicBezTo>
                <a:lnTo>
                  <a:pt x="4531722" y="5601511"/>
                </a:lnTo>
                <a:lnTo>
                  <a:pt x="3181315" y="3262538"/>
                </a:lnTo>
                <a:lnTo>
                  <a:pt x="3141721" y="3285398"/>
                </a:lnTo>
                <a:lnTo>
                  <a:pt x="4492638" y="5625255"/>
                </a:lnTo>
                <a:lnTo>
                  <a:pt x="4443099" y="5655351"/>
                </a:lnTo>
                <a:cubicBezTo>
                  <a:pt x="4016705" y="5886982"/>
                  <a:pt x="3528067" y="6018554"/>
                  <a:pt x="3008699" y="6018554"/>
                </a:cubicBezTo>
                <a:cubicBezTo>
                  <a:pt x="1398658" y="6018554"/>
                  <a:pt x="83936" y="4754146"/>
                  <a:pt x="3338" y="3164134"/>
                </a:cubicBezTo>
                <a:lnTo>
                  <a:pt x="0" y="3032137"/>
                </a:lnTo>
                <a:lnTo>
                  <a:pt x="2703061" y="3032137"/>
                </a:lnTo>
                <a:lnTo>
                  <a:pt x="2703061" y="2986417"/>
                </a:lnTo>
                <a:lnTo>
                  <a:pt x="0" y="2986417"/>
                </a:lnTo>
                <a:lnTo>
                  <a:pt x="3338" y="2854420"/>
                </a:lnTo>
                <a:cubicBezTo>
                  <a:pt x="83936" y="1264409"/>
                  <a:pt x="1398658" y="0"/>
                  <a:pt x="300869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0" name="Freeform 38">
            <a:extLst>
              <a:ext uri="{FF2B5EF4-FFF2-40B4-BE49-F238E27FC236}">
                <a16:creationId xmlns:a16="http://schemas.microsoft.com/office/drawing/2014/main" id="{DDE90167-2A4F-4153-9E43-E0506A641CDE}"/>
              </a:ext>
            </a:extLst>
          </p:cNvPr>
          <p:cNvSpPr>
            <a:spLocks/>
          </p:cNvSpPr>
          <p:nvPr/>
        </p:nvSpPr>
        <p:spPr bwMode="auto">
          <a:xfrm flipH="1">
            <a:off x="5060090" y="1262396"/>
            <a:ext cx="1040838" cy="2082961"/>
          </a:xfrm>
          <a:custGeom>
            <a:avLst/>
            <a:gdLst>
              <a:gd name="T0" fmla="*/ 0 w 6745"/>
              <a:gd name="T1" fmla="*/ 0 h 13488"/>
              <a:gd name="T2" fmla="*/ 6745 w 6745"/>
              <a:gd name="T3" fmla="*/ 1807 h 13488"/>
              <a:gd name="T4" fmla="*/ 0 w 6745"/>
              <a:gd name="T5" fmla="*/ 13488 h 13488"/>
              <a:gd name="T6" fmla="*/ 0 w 6745"/>
              <a:gd name="T7" fmla="*/ 0 h 1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45" h="13488">
                <a:moveTo>
                  <a:pt x="0" y="0"/>
                </a:moveTo>
                <a:cubicBezTo>
                  <a:pt x="2368" y="0"/>
                  <a:pt x="4694" y="623"/>
                  <a:pt x="6745" y="1807"/>
                </a:cubicBezTo>
                <a:lnTo>
                  <a:pt x="0" y="134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2" name="Freeform 40">
            <a:extLst>
              <a:ext uri="{FF2B5EF4-FFF2-40B4-BE49-F238E27FC236}">
                <a16:creationId xmlns:a16="http://schemas.microsoft.com/office/drawing/2014/main" id="{C3DFE5E0-8E5C-4C22-A3FD-B8E9BAE4010A}"/>
              </a:ext>
            </a:extLst>
          </p:cNvPr>
          <p:cNvSpPr>
            <a:spLocks/>
          </p:cNvSpPr>
          <p:nvPr/>
        </p:nvSpPr>
        <p:spPr bwMode="auto">
          <a:xfrm flipH="1">
            <a:off x="4297153" y="1541582"/>
            <a:ext cx="1803774" cy="1803775"/>
          </a:xfrm>
          <a:custGeom>
            <a:avLst/>
            <a:gdLst>
              <a:gd name="T0" fmla="*/ 3373 w 5841"/>
              <a:gd name="T1" fmla="*/ 0 h 5840"/>
              <a:gd name="T2" fmla="*/ 5841 w 5841"/>
              <a:gd name="T3" fmla="*/ 2468 h 5840"/>
              <a:gd name="T4" fmla="*/ 0 w 5841"/>
              <a:gd name="T5" fmla="*/ 5840 h 5840"/>
              <a:gd name="T6" fmla="*/ 3373 w 5841"/>
              <a:gd name="T7" fmla="*/ 0 h 5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41" h="5840">
                <a:moveTo>
                  <a:pt x="3373" y="0"/>
                </a:moveTo>
                <a:cubicBezTo>
                  <a:pt x="4398" y="592"/>
                  <a:pt x="5249" y="1443"/>
                  <a:pt x="5841" y="2468"/>
                </a:cubicBezTo>
                <a:lnTo>
                  <a:pt x="0" y="5840"/>
                </a:lnTo>
                <a:lnTo>
                  <a:pt x="337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4" name="Freeform 42">
            <a:extLst>
              <a:ext uri="{FF2B5EF4-FFF2-40B4-BE49-F238E27FC236}">
                <a16:creationId xmlns:a16="http://schemas.microsoft.com/office/drawing/2014/main" id="{D172B91F-25D9-4644-8ADE-E091B83E436A}"/>
              </a:ext>
            </a:extLst>
          </p:cNvPr>
          <p:cNvSpPr>
            <a:spLocks/>
          </p:cNvSpPr>
          <p:nvPr/>
        </p:nvSpPr>
        <p:spPr bwMode="auto">
          <a:xfrm flipH="1">
            <a:off x="4017966" y="2303233"/>
            <a:ext cx="2082961" cy="1042124"/>
          </a:xfrm>
          <a:custGeom>
            <a:avLst/>
            <a:gdLst>
              <a:gd name="T0" fmla="*/ 5841 w 6745"/>
              <a:gd name="T1" fmla="*/ 0 h 3372"/>
              <a:gd name="T2" fmla="*/ 6745 w 6745"/>
              <a:gd name="T3" fmla="*/ 3372 h 3372"/>
              <a:gd name="T4" fmla="*/ 0 w 6745"/>
              <a:gd name="T5" fmla="*/ 3372 h 3372"/>
              <a:gd name="T6" fmla="*/ 5841 w 6745"/>
              <a:gd name="T7" fmla="*/ 0 h 3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45" h="3372">
                <a:moveTo>
                  <a:pt x="5841" y="0"/>
                </a:moveTo>
                <a:cubicBezTo>
                  <a:pt x="6433" y="1026"/>
                  <a:pt x="6745" y="2189"/>
                  <a:pt x="6745" y="3372"/>
                </a:cubicBezTo>
                <a:lnTo>
                  <a:pt x="0" y="3372"/>
                </a:lnTo>
                <a:lnTo>
                  <a:pt x="584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6" name="Freeform 44">
            <a:extLst>
              <a:ext uri="{FF2B5EF4-FFF2-40B4-BE49-F238E27FC236}">
                <a16:creationId xmlns:a16="http://schemas.microsoft.com/office/drawing/2014/main" id="{AEC61165-8477-472C-86E6-51507EF244B2}"/>
              </a:ext>
            </a:extLst>
          </p:cNvPr>
          <p:cNvSpPr>
            <a:spLocks/>
          </p:cNvSpPr>
          <p:nvPr/>
        </p:nvSpPr>
        <p:spPr bwMode="auto">
          <a:xfrm flipH="1">
            <a:off x="4017966" y="3345356"/>
            <a:ext cx="2082961" cy="1040838"/>
          </a:xfrm>
          <a:custGeom>
            <a:avLst/>
            <a:gdLst>
              <a:gd name="T0" fmla="*/ 6745 w 6745"/>
              <a:gd name="T1" fmla="*/ 0 h 3373"/>
              <a:gd name="T2" fmla="*/ 5841 w 6745"/>
              <a:gd name="T3" fmla="*/ 3373 h 3373"/>
              <a:gd name="T4" fmla="*/ 0 w 6745"/>
              <a:gd name="T5" fmla="*/ 0 h 3373"/>
              <a:gd name="T6" fmla="*/ 6745 w 6745"/>
              <a:gd name="T7" fmla="*/ 0 h 3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45" h="3373">
                <a:moveTo>
                  <a:pt x="6745" y="0"/>
                </a:moveTo>
                <a:cubicBezTo>
                  <a:pt x="6745" y="1184"/>
                  <a:pt x="6433" y="2347"/>
                  <a:pt x="5841" y="3373"/>
                </a:cubicBezTo>
                <a:lnTo>
                  <a:pt x="0" y="0"/>
                </a:lnTo>
                <a:lnTo>
                  <a:pt x="6745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AEE2EAC2-F2F1-45E0-8C44-26EAECAB09A4}"/>
              </a:ext>
            </a:extLst>
          </p:cNvPr>
          <p:cNvSpPr>
            <a:spLocks/>
          </p:cNvSpPr>
          <p:nvPr/>
        </p:nvSpPr>
        <p:spPr bwMode="auto">
          <a:xfrm>
            <a:off x="6108114" y="1262396"/>
            <a:ext cx="1339323" cy="2082961"/>
          </a:xfrm>
          <a:custGeom>
            <a:avLst/>
            <a:gdLst>
              <a:gd name="T0" fmla="*/ 0 w 8671"/>
              <a:gd name="T1" fmla="*/ 0 h 13488"/>
              <a:gd name="T2" fmla="*/ 8671 w 8671"/>
              <a:gd name="T3" fmla="*/ 3155 h 13488"/>
              <a:gd name="T4" fmla="*/ 0 w 8671"/>
              <a:gd name="T5" fmla="*/ 13488 h 13488"/>
              <a:gd name="T6" fmla="*/ 0 w 8671"/>
              <a:gd name="T7" fmla="*/ 0 h 1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71" h="13488">
                <a:moveTo>
                  <a:pt x="0" y="0"/>
                </a:moveTo>
                <a:cubicBezTo>
                  <a:pt x="3172" y="0"/>
                  <a:pt x="6242" y="1117"/>
                  <a:pt x="8671" y="3155"/>
                </a:cubicBezTo>
                <a:lnTo>
                  <a:pt x="0" y="13488"/>
                </a:lnTo>
                <a:lnTo>
                  <a:pt x="0" y="0"/>
                </a:lnTo>
                <a:close/>
              </a:path>
            </a:pathLst>
          </a:custGeom>
          <a:noFill/>
          <a:ln w="19050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37792CFF-6A16-4017-8923-6D1698D49814}"/>
              </a:ext>
            </a:extLst>
          </p:cNvPr>
          <p:cNvSpPr>
            <a:spLocks/>
          </p:cNvSpPr>
          <p:nvPr/>
        </p:nvSpPr>
        <p:spPr bwMode="auto">
          <a:xfrm>
            <a:off x="6108114" y="1748720"/>
            <a:ext cx="2052083" cy="1596637"/>
          </a:xfrm>
          <a:custGeom>
            <a:avLst/>
            <a:gdLst>
              <a:gd name="T0" fmla="*/ 4336 w 6642"/>
              <a:gd name="T1" fmla="*/ 0 h 5166"/>
              <a:gd name="T2" fmla="*/ 6642 w 6642"/>
              <a:gd name="T3" fmla="*/ 3995 h 5166"/>
              <a:gd name="T4" fmla="*/ 0 w 6642"/>
              <a:gd name="T5" fmla="*/ 5166 h 5166"/>
              <a:gd name="T6" fmla="*/ 4336 w 6642"/>
              <a:gd name="T7" fmla="*/ 0 h 5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42" h="5166">
                <a:moveTo>
                  <a:pt x="4336" y="0"/>
                </a:moveTo>
                <a:cubicBezTo>
                  <a:pt x="5550" y="1019"/>
                  <a:pt x="6367" y="2434"/>
                  <a:pt x="6642" y="3995"/>
                </a:cubicBezTo>
                <a:lnTo>
                  <a:pt x="0" y="5166"/>
                </a:lnTo>
                <a:lnTo>
                  <a:pt x="4336" y="0"/>
                </a:lnTo>
                <a:close/>
              </a:path>
            </a:pathLst>
          </a:custGeom>
          <a:noFill/>
          <a:ln w="19050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B6692881-6C10-4259-820F-ADD6113B7DD4}"/>
              </a:ext>
            </a:extLst>
          </p:cNvPr>
          <p:cNvSpPr>
            <a:spLocks/>
          </p:cNvSpPr>
          <p:nvPr/>
        </p:nvSpPr>
        <p:spPr bwMode="auto">
          <a:xfrm>
            <a:off x="6108114" y="2983829"/>
            <a:ext cx="2136998" cy="1402364"/>
          </a:xfrm>
          <a:custGeom>
            <a:avLst/>
            <a:gdLst>
              <a:gd name="T0" fmla="*/ 6642 w 6918"/>
              <a:gd name="T1" fmla="*/ 0 h 4544"/>
              <a:gd name="T2" fmla="*/ 5841 w 6918"/>
              <a:gd name="T3" fmla="*/ 4544 h 4544"/>
              <a:gd name="T4" fmla="*/ 0 w 6918"/>
              <a:gd name="T5" fmla="*/ 1171 h 4544"/>
              <a:gd name="T6" fmla="*/ 6642 w 6918"/>
              <a:gd name="T7" fmla="*/ 0 h 4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8" h="4544">
                <a:moveTo>
                  <a:pt x="6642" y="0"/>
                </a:moveTo>
                <a:cubicBezTo>
                  <a:pt x="6918" y="1562"/>
                  <a:pt x="6634" y="3170"/>
                  <a:pt x="5841" y="4544"/>
                </a:cubicBezTo>
                <a:lnTo>
                  <a:pt x="0" y="1171"/>
                </a:lnTo>
                <a:lnTo>
                  <a:pt x="6642" y="0"/>
                </a:lnTo>
                <a:close/>
              </a:path>
            </a:pathLst>
          </a:custGeom>
          <a:noFill/>
          <a:ln w="19050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id="{D469ABA8-023C-422D-B2BA-ACB7B6B6218D}"/>
              </a:ext>
            </a:extLst>
          </p:cNvPr>
          <p:cNvSpPr>
            <a:spLocks/>
          </p:cNvSpPr>
          <p:nvPr/>
        </p:nvSpPr>
        <p:spPr bwMode="auto">
          <a:xfrm rot="7200000">
            <a:off x="5255149" y="3837048"/>
            <a:ext cx="2052084" cy="1596637"/>
          </a:xfrm>
          <a:custGeom>
            <a:avLst/>
            <a:gdLst>
              <a:gd name="T0" fmla="*/ 4336 w 6642"/>
              <a:gd name="T1" fmla="*/ 0 h 5166"/>
              <a:gd name="T2" fmla="*/ 6642 w 6642"/>
              <a:gd name="T3" fmla="*/ 3995 h 5166"/>
              <a:gd name="T4" fmla="*/ 0 w 6642"/>
              <a:gd name="T5" fmla="*/ 5166 h 5166"/>
              <a:gd name="T6" fmla="*/ 4336 w 6642"/>
              <a:gd name="T7" fmla="*/ 0 h 5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42" h="5166">
                <a:moveTo>
                  <a:pt x="4336" y="0"/>
                </a:moveTo>
                <a:cubicBezTo>
                  <a:pt x="5550" y="1019"/>
                  <a:pt x="6367" y="2434"/>
                  <a:pt x="6642" y="3995"/>
                </a:cubicBezTo>
                <a:lnTo>
                  <a:pt x="0" y="5166"/>
                </a:lnTo>
                <a:lnTo>
                  <a:pt x="4336" y="0"/>
                </a:lnTo>
                <a:close/>
              </a:path>
            </a:pathLst>
          </a:custGeom>
          <a:gradFill flip="none" rotWithShape="1">
            <a:gsLst>
              <a:gs pos="0">
                <a:srgbClr val="014FA2"/>
              </a:gs>
              <a:gs pos="96000">
                <a:srgbClr val="0E1E38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id="{6A7E53DF-6457-4156-8919-E94606CD9AF2}"/>
              </a:ext>
            </a:extLst>
          </p:cNvPr>
          <p:cNvSpPr>
            <a:spLocks/>
          </p:cNvSpPr>
          <p:nvPr/>
        </p:nvSpPr>
        <p:spPr bwMode="auto">
          <a:xfrm rot="7200000">
            <a:off x="6000304" y="3406831"/>
            <a:ext cx="1339322" cy="2082961"/>
          </a:xfrm>
          <a:custGeom>
            <a:avLst/>
            <a:gdLst>
              <a:gd name="T0" fmla="*/ 0 w 8671"/>
              <a:gd name="T1" fmla="*/ 0 h 13488"/>
              <a:gd name="T2" fmla="*/ 8671 w 8671"/>
              <a:gd name="T3" fmla="*/ 3155 h 13488"/>
              <a:gd name="T4" fmla="*/ 0 w 8671"/>
              <a:gd name="T5" fmla="*/ 13488 h 13488"/>
              <a:gd name="T6" fmla="*/ 0 w 8671"/>
              <a:gd name="T7" fmla="*/ 0 h 1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71" h="13488">
                <a:moveTo>
                  <a:pt x="0" y="0"/>
                </a:moveTo>
                <a:cubicBezTo>
                  <a:pt x="3172" y="0"/>
                  <a:pt x="6242" y="1117"/>
                  <a:pt x="8671" y="3155"/>
                </a:cubicBezTo>
                <a:lnTo>
                  <a:pt x="0" y="134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4FA2"/>
              </a:gs>
              <a:gs pos="96000">
                <a:srgbClr val="0E1E38"/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36B91C9C-4AB4-410C-AAF1-3BCC7A1472D9}"/>
              </a:ext>
            </a:extLst>
          </p:cNvPr>
          <p:cNvSpPr>
            <a:spLocks/>
          </p:cNvSpPr>
          <p:nvPr/>
        </p:nvSpPr>
        <p:spPr bwMode="auto">
          <a:xfrm>
            <a:off x="6108114" y="1262396"/>
            <a:ext cx="1339323" cy="2082961"/>
          </a:xfrm>
          <a:custGeom>
            <a:avLst/>
            <a:gdLst>
              <a:gd name="T0" fmla="*/ 0 w 8671"/>
              <a:gd name="T1" fmla="*/ 0 h 13488"/>
              <a:gd name="T2" fmla="*/ 8671 w 8671"/>
              <a:gd name="T3" fmla="*/ 3155 h 13488"/>
              <a:gd name="T4" fmla="*/ 0 w 8671"/>
              <a:gd name="T5" fmla="*/ 13488 h 13488"/>
              <a:gd name="T6" fmla="*/ 0 w 8671"/>
              <a:gd name="T7" fmla="*/ 0 h 13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71" h="13488">
                <a:moveTo>
                  <a:pt x="0" y="0"/>
                </a:moveTo>
                <a:cubicBezTo>
                  <a:pt x="3172" y="0"/>
                  <a:pt x="6242" y="1117"/>
                  <a:pt x="8671" y="3155"/>
                </a:cubicBezTo>
                <a:lnTo>
                  <a:pt x="0" y="134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C8A06"/>
              </a:gs>
              <a:gs pos="100000">
                <a:srgbClr val="FCC352"/>
              </a:gs>
            </a:gsLst>
            <a:lin ang="81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1B8E569F-9907-4940-A4CC-6B970EF67076}"/>
              </a:ext>
            </a:extLst>
          </p:cNvPr>
          <p:cNvSpPr>
            <a:spLocks/>
          </p:cNvSpPr>
          <p:nvPr/>
        </p:nvSpPr>
        <p:spPr bwMode="auto">
          <a:xfrm>
            <a:off x="6135333" y="1748187"/>
            <a:ext cx="2052083" cy="1596637"/>
          </a:xfrm>
          <a:custGeom>
            <a:avLst/>
            <a:gdLst>
              <a:gd name="T0" fmla="*/ 4336 w 6642"/>
              <a:gd name="T1" fmla="*/ 0 h 5166"/>
              <a:gd name="T2" fmla="*/ 6642 w 6642"/>
              <a:gd name="T3" fmla="*/ 3995 h 5166"/>
              <a:gd name="T4" fmla="*/ 0 w 6642"/>
              <a:gd name="T5" fmla="*/ 5166 h 5166"/>
              <a:gd name="T6" fmla="*/ 4336 w 6642"/>
              <a:gd name="T7" fmla="*/ 0 h 5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42" h="5166">
                <a:moveTo>
                  <a:pt x="4336" y="0"/>
                </a:moveTo>
                <a:cubicBezTo>
                  <a:pt x="5550" y="1019"/>
                  <a:pt x="6367" y="2434"/>
                  <a:pt x="6642" y="3995"/>
                </a:cubicBezTo>
                <a:lnTo>
                  <a:pt x="0" y="5166"/>
                </a:lnTo>
                <a:lnTo>
                  <a:pt x="4336" y="0"/>
                </a:lnTo>
                <a:close/>
              </a:path>
            </a:pathLst>
          </a:custGeom>
          <a:gradFill flip="none" rotWithShape="1">
            <a:gsLst>
              <a:gs pos="0">
                <a:srgbClr val="DC8A06"/>
              </a:gs>
              <a:gs pos="100000">
                <a:srgbClr val="FCC352"/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6" name="Freeform 18">
            <a:extLst>
              <a:ext uri="{FF2B5EF4-FFF2-40B4-BE49-F238E27FC236}">
                <a16:creationId xmlns:a16="http://schemas.microsoft.com/office/drawing/2014/main" id="{06C66FBC-D748-41DD-B6BC-8A770C1049EE}"/>
              </a:ext>
            </a:extLst>
          </p:cNvPr>
          <p:cNvSpPr>
            <a:spLocks/>
          </p:cNvSpPr>
          <p:nvPr/>
        </p:nvSpPr>
        <p:spPr bwMode="auto">
          <a:xfrm>
            <a:off x="6135099" y="3013949"/>
            <a:ext cx="2136998" cy="1402364"/>
          </a:xfrm>
          <a:custGeom>
            <a:avLst/>
            <a:gdLst>
              <a:gd name="T0" fmla="*/ 6642 w 6918"/>
              <a:gd name="T1" fmla="*/ 0 h 4544"/>
              <a:gd name="T2" fmla="*/ 5841 w 6918"/>
              <a:gd name="T3" fmla="*/ 4544 h 4544"/>
              <a:gd name="T4" fmla="*/ 0 w 6918"/>
              <a:gd name="T5" fmla="*/ 1171 h 4544"/>
              <a:gd name="T6" fmla="*/ 6642 w 6918"/>
              <a:gd name="T7" fmla="*/ 0 h 4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8" h="4544">
                <a:moveTo>
                  <a:pt x="6642" y="0"/>
                </a:moveTo>
                <a:cubicBezTo>
                  <a:pt x="6918" y="1562"/>
                  <a:pt x="6634" y="3170"/>
                  <a:pt x="5841" y="4544"/>
                </a:cubicBezTo>
                <a:lnTo>
                  <a:pt x="0" y="1171"/>
                </a:lnTo>
                <a:lnTo>
                  <a:pt x="6642" y="0"/>
                </a:lnTo>
                <a:close/>
              </a:path>
            </a:pathLst>
          </a:custGeom>
          <a:gradFill flip="none" rotWithShape="1">
            <a:gsLst>
              <a:gs pos="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id="{DEE4577B-49BF-4B51-AAA6-74007A599DC9}"/>
              </a:ext>
            </a:extLst>
          </p:cNvPr>
          <p:cNvSpPr>
            <a:spLocks/>
          </p:cNvSpPr>
          <p:nvPr/>
        </p:nvSpPr>
        <p:spPr bwMode="auto">
          <a:xfrm rot="7200000">
            <a:off x="4205950" y="3401966"/>
            <a:ext cx="2136998" cy="1402365"/>
          </a:xfrm>
          <a:custGeom>
            <a:avLst/>
            <a:gdLst>
              <a:gd name="T0" fmla="*/ 6642 w 6918"/>
              <a:gd name="T1" fmla="*/ 0 h 4544"/>
              <a:gd name="T2" fmla="*/ 5841 w 6918"/>
              <a:gd name="T3" fmla="*/ 4544 h 4544"/>
              <a:gd name="T4" fmla="*/ 0 w 6918"/>
              <a:gd name="T5" fmla="*/ 1171 h 4544"/>
              <a:gd name="T6" fmla="*/ 6642 w 6918"/>
              <a:gd name="T7" fmla="*/ 0 h 4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8" h="4544">
                <a:moveTo>
                  <a:pt x="6642" y="0"/>
                </a:moveTo>
                <a:cubicBezTo>
                  <a:pt x="6918" y="1562"/>
                  <a:pt x="6634" y="3170"/>
                  <a:pt x="5841" y="4544"/>
                </a:cubicBezTo>
                <a:lnTo>
                  <a:pt x="0" y="1171"/>
                </a:lnTo>
                <a:lnTo>
                  <a:pt x="6642" y="0"/>
                </a:lnTo>
                <a:close/>
              </a:path>
            </a:pathLst>
          </a:custGeom>
          <a:gradFill flip="none" rotWithShape="1">
            <a:gsLst>
              <a:gs pos="0">
                <a:srgbClr val="014FA2"/>
              </a:gs>
              <a:gs pos="96000">
                <a:srgbClr val="0E1E38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49710498-8816-49F4-9455-C0D7292A958F}"/>
              </a:ext>
            </a:extLst>
          </p:cNvPr>
          <p:cNvCxnSpPr>
            <a:cxnSpLocks/>
            <a:stCxn id="34" idx="0"/>
          </p:cNvCxnSpPr>
          <p:nvPr/>
        </p:nvCxnSpPr>
        <p:spPr>
          <a:xfrm flipH="1">
            <a:off x="6135333" y="1748187"/>
            <a:ext cx="1339632" cy="1596105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572488D6-8FF3-4A06-8F49-34FA330A0B4B}"/>
              </a:ext>
            </a:extLst>
          </p:cNvPr>
          <p:cNvCxnSpPr>
            <a:cxnSpLocks/>
            <a:stCxn id="37" idx="0"/>
          </p:cNvCxnSpPr>
          <p:nvPr/>
        </p:nvCxnSpPr>
        <p:spPr>
          <a:xfrm flipH="1">
            <a:off x="6108114" y="2983829"/>
            <a:ext cx="2051739" cy="360995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951E5CDC-9A2E-43D6-A6B0-B530C9F06897}"/>
              </a:ext>
            </a:extLst>
          </p:cNvPr>
          <p:cNvCxnSpPr>
            <a:cxnSpLocks/>
            <a:stCxn id="70" idx="0"/>
          </p:cNvCxnSpPr>
          <p:nvPr/>
        </p:nvCxnSpPr>
        <p:spPr>
          <a:xfrm flipH="1" flipV="1">
            <a:off x="6103997" y="3344825"/>
            <a:ext cx="1802746" cy="1044284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0C37050B-8D60-4200-9B37-341447D200EB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6103998" y="3344826"/>
            <a:ext cx="711760" cy="1961276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B2F34D69-AABB-4613-A2D9-8A94DF6D087F}"/>
              </a:ext>
            </a:extLst>
          </p:cNvPr>
          <p:cNvCxnSpPr>
            <a:cxnSpLocks/>
            <a:stCxn id="71" idx="1"/>
          </p:cNvCxnSpPr>
          <p:nvPr/>
        </p:nvCxnSpPr>
        <p:spPr>
          <a:xfrm flipV="1">
            <a:off x="5390235" y="3344827"/>
            <a:ext cx="713764" cy="1960916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591422C6-5364-40D8-AF25-78834F90B548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108114" y="1262396"/>
            <a:ext cx="0" cy="2082429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786F547A-16B7-4B8C-9F32-2AF604062D5C}"/>
              </a:ext>
            </a:extLst>
          </p:cNvPr>
          <p:cNvCxnSpPr>
            <a:cxnSpLocks/>
            <a:stCxn id="92" idx="0"/>
          </p:cNvCxnSpPr>
          <p:nvPr/>
        </p:nvCxnSpPr>
        <p:spPr>
          <a:xfrm>
            <a:off x="5059302" y="1541582"/>
            <a:ext cx="1048811" cy="1803243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7639A3A4-0730-4F5C-B298-E82BF7B74E2F}"/>
              </a:ext>
            </a:extLst>
          </p:cNvPr>
          <p:cNvCxnSpPr>
            <a:cxnSpLocks/>
            <a:stCxn id="94" idx="0"/>
          </p:cNvCxnSpPr>
          <p:nvPr/>
        </p:nvCxnSpPr>
        <p:spPr>
          <a:xfrm>
            <a:off x="4297136" y="2303233"/>
            <a:ext cx="1810978" cy="1041592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9605B53B-4A88-4A4B-A466-A46736B83D4B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4017966" y="3344824"/>
            <a:ext cx="2090147" cy="532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椭圆 112">
            <a:extLst>
              <a:ext uri="{FF2B5EF4-FFF2-40B4-BE49-F238E27FC236}">
                <a16:creationId xmlns:a16="http://schemas.microsoft.com/office/drawing/2014/main" id="{DB5464ED-BEDB-4A11-BAEE-097F9A7701B3}"/>
              </a:ext>
            </a:extLst>
          </p:cNvPr>
          <p:cNvSpPr/>
          <p:nvPr/>
        </p:nvSpPr>
        <p:spPr>
          <a:xfrm>
            <a:off x="4993047" y="2205124"/>
            <a:ext cx="2292331" cy="22923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178604D3-39C2-4B07-83D1-4F8D8C198E63}"/>
              </a:ext>
            </a:extLst>
          </p:cNvPr>
          <p:cNvSpPr txBox="1"/>
          <p:nvPr/>
        </p:nvSpPr>
        <p:spPr>
          <a:xfrm rot="4005358">
            <a:off x="4167752" y="1047016"/>
            <a:ext cx="4320000" cy="4320000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概念与相关工具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4C93C31-D94D-4E7A-82D8-D54D127E6FC8}"/>
              </a:ext>
            </a:extLst>
          </p:cNvPr>
          <p:cNvSpPr txBox="1"/>
          <p:nvPr/>
        </p:nvSpPr>
        <p:spPr>
          <a:xfrm rot="17763273">
            <a:off x="3756354" y="900946"/>
            <a:ext cx="4320000" cy="4320000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背景与发展历程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AD8B7486-2580-4199-8A98-9EA2BAE1F53F}"/>
              </a:ext>
            </a:extLst>
          </p:cNvPr>
          <p:cNvSpPr txBox="1"/>
          <p:nvPr/>
        </p:nvSpPr>
        <p:spPr>
          <a:xfrm>
            <a:off x="4041943" y="1603105"/>
            <a:ext cx="4320000" cy="4320000"/>
          </a:xfrm>
          <a:prstGeom prst="rect">
            <a:avLst/>
          </a:prstGeom>
          <a:noFill/>
        </p:spPr>
        <p:txBody>
          <a:bodyPr wrap="square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应用与前景展望</a:t>
            </a:r>
          </a:p>
        </p:txBody>
      </p:sp>
      <p:sp>
        <p:nvSpPr>
          <p:cNvPr id="1129" name="任意多边形: 形状 1128">
            <a:extLst>
              <a:ext uri="{FF2B5EF4-FFF2-40B4-BE49-F238E27FC236}">
                <a16:creationId xmlns:a16="http://schemas.microsoft.com/office/drawing/2014/main" id="{B78AB2FB-5D84-490F-A052-85B260088AC0}"/>
              </a:ext>
            </a:extLst>
          </p:cNvPr>
          <p:cNvSpPr/>
          <p:nvPr/>
        </p:nvSpPr>
        <p:spPr>
          <a:xfrm>
            <a:off x="5612375" y="266630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20201D"/>
          </a:solidFill>
          <a:ln w="19050" cap="flat">
            <a:solidFill>
              <a:srgbClr val="20201D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8AEC52-99C6-1B54-09E5-D0D49E4A41A8}"/>
              </a:ext>
            </a:extLst>
          </p:cNvPr>
          <p:cNvSpPr txBox="1"/>
          <p:nvPr/>
        </p:nvSpPr>
        <p:spPr>
          <a:xfrm>
            <a:off x="5263802" y="2668847"/>
            <a:ext cx="1777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容器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化技术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72D234-7C7C-7F2A-6E94-BD3C8759CFC2}"/>
              </a:ext>
            </a:extLst>
          </p:cNvPr>
          <p:cNvSpPr txBox="1"/>
          <p:nvPr/>
        </p:nvSpPr>
        <p:spPr>
          <a:xfrm>
            <a:off x="1649815" y="2644170"/>
            <a:ext cx="12080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</a:t>
            </a:r>
            <a:endParaRPr lang="en-US" altLang="zh-CN" sz="48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4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25410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C2EF7F-A920-3512-3E00-6FBDD8B22CEC}"/>
              </a:ext>
            </a:extLst>
          </p:cNvPr>
          <p:cNvSpPr txBox="1"/>
          <p:nvPr/>
        </p:nvSpPr>
        <p:spPr>
          <a:xfrm>
            <a:off x="2335999" y="2875002"/>
            <a:ext cx="752000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容器化技术的背景与发展历程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C99190-2DA6-48FB-33BD-054829A37E98}"/>
              </a:ext>
            </a:extLst>
          </p:cNvPr>
          <p:cNvSpPr txBox="1"/>
          <p:nvPr/>
        </p:nvSpPr>
        <p:spPr>
          <a:xfrm>
            <a:off x="8472791" y="4047045"/>
            <a:ext cx="3871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李家驹</a:t>
            </a:r>
          </a:p>
        </p:txBody>
      </p:sp>
    </p:spTree>
    <p:extLst>
      <p:ext uri="{BB962C8B-B14F-4D97-AF65-F5344CB8AC3E}">
        <p14:creationId xmlns:p14="http://schemas.microsoft.com/office/powerpoint/2010/main" val="141316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A528ED6-85AB-41F6-AF48-8E8EFDC67AF3}"/>
              </a:ext>
            </a:extLst>
          </p:cNvPr>
          <p:cNvSpPr/>
          <p:nvPr/>
        </p:nvSpPr>
        <p:spPr>
          <a:xfrm>
            <a:off x="0" y="1774779"/>
            <a:ext cx="12192000" cy="261973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B379DB9-D021-4C53-A684-3BA9BE331AAE}"/>
              </a:ext>
            </a:extLst>
          </p:cNvPr>
          <p:cNvSpPr/>
          <p:nvPr/>
        </p:nvSpPr>
        <p:spPr>
          <a:xfrm>
            <a:off x="0" y="4394516"/>
            <a:ext cx="12192000" cy="2619737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A44CC5-DED5-4A92-A3AD-09C8E046F884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发展背景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085966-CECB-819B-54B3-CABFD5454D55}"/>
              </a:ext>
            </a:extLst>
          </p:cNvPr>
          <p:cNvSpPr txBox="1"/>
          <p:nvPr/>
        </p:nvSpPr>
        <p:spPr>
          <a:xfrm>
            <a:off x="515566" y="2036446"/>
            <a:ext cx="204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物理机时代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C828471-9450-AB75-BBDF-9629317FA1E5}"/>
              </a:ext>
            </a:extLst>
          </p:cNvPr>
          <p:cNvSpPr txBox="1"/>
          <p:nvPr/>
        </p:nvSpPr>
        <p:spPr>
          <a:xfrm>
            <a:off x="486383" y="4677231"/>
            <a:ext cx="204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虚拟机时代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855928-20F7-42F3-7671-F0C114BD937F}"/>
              </a:ext>
            </a:extLst>
          </p:cNvPr>
          <p:cNvSpPr txBox="1"/>
          <p:nvPr/>
        </p:nvSpPr>
        <p:spPr>
          <a:xfrm>
            <a:off x="1935804" y="2267844"/>
            <a:ext cx="8891081" cy="212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部署非常慢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成本高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资源浪费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难于扩展和迁移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5.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受制于硬件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B62915-AB8D-A048-6E8D-6C4DC35FAE71}"/>
              </a:ext>
            </a:extLst>
          </p:cNvPr>
          <p:cNvSpPr txBox="1"/>
          <p:nvPr/>
        </p:nvSpPr>
        <p:spPr>
          <a:xfrm>
            <a:off x="1935804" y="5206975"/>
            <a:ext cx="9581745" cy="87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不便于应用的扩展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环境迁移困难</a:t>
            </a:r>
          </a:p>
        </p:txBody>
      </p:sp>
    </p:spTree>
    <p:extLst>
      <p:ext uri="{BB962C8B-B14F-4D97-AF65-F5344CB8AC3E}">
        <p14:creationId xmlns:p14="http://schemas.microsoft.com/office/powerpoint/2010/main" val="380626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BDAA05-E514-492C-B99C-20B73038A808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发展历史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CF56A400-AC08-4527-A606-7CF2666433D9}"/>
              </a:ext>
            </a:extLst>
          </p:cNvPr>
          <p:cNvSpPr/>
          <p:nvPr/>
        </p:nvSpPr>
        <p:spPr>
          <a:xfrm>
            <a:off x="5415996" y="6138098"/>
            <a:ext cx="6235562" cy="54817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50000"/>
                </a:schemeClr>
              </a:gs>
              <a:gs pos="96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AB680A-30BD-6EBF-840A-BF7F9FBD7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617" y="0"/>
            <a:ext cx="6120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5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A7E02B9-FEB2-9031-BB6F-5FCAC269068B}"/>
              </a:ext>
            </a:extLst>
          </p:cNvPr>
          <p:cNvSpPr/>
          <p:nvPr/>
        </p:nvSpPr>
        <p:spPr>
          <a:xfrm>
            <a:off x="6096001" y="2126220"/>
            <a:ext cx="6096000" cy="47373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4104FD0-B7E0-DB4E-7B0A-485CC77068F6}"/>
              </a:ext>
            </a:extLst>
          </p:cNvPr>
          <p:cNvSpPr/>
          <p:nvPr/>
        </p:nvSpPr>
        <p:spPr>
          <a:xfrm>
            <a:off x="0" y="2120610"/>
            <a:ext cx="6096000" cy="473739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292CFF-763C-90CD-4317-B4A603FB2287}"/>
              </a:ext>
            </a:extLst>
          </p:cNvPr>
          <p:cNvSpPr txBox="1"/>
          <p:nvPr/>
        </p:nvSpPr>
        <p:spPr>
          <a:xfrm>
            <a:off x="738321" y="736944"/>
            <a:ext cx="301172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err="1">
                <a:solidFill>
                  <a:prstClr val="black"/>
                </a:solidFill>
                <a:latin typeface="思源黑体 CN Bold"/>
                <a:ea typeface="思源黑体 CN Bold"/>
              </a:rPr>
              <a:t>Cgroups</a:t>
            </a: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与</a:t>
            </a:r>
            <a:r>
              <a:rPr lang="en-US" altLang="zh-CN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LXC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69FA36-0294-0F84-C071-B9BD63B9B7AA}"/>
              </a:ext>
            </a:extLst>
          </p:cNvPr>
          <p:cNvSpPr txBox="1"/>
          <p:nvPr/>
        </p:nvSpPr>
        <p:spPr>
          <a:xfrm>
            <a:off x="553137" y="3086625"/>
            <a:ext cx="4989726" cy="225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0" i="0" dirty="0">
                <a:solidFill>
                  <a:srgbClr val="FFC000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负责资源管理控制作用，比如进程组使用</a:t>
            </a:r>
            <a:r>
              <a:rPr lang="en-US" altLang="zh-CN" sz="2400" b="0" i="0" dirty="0">
                <a:solidFill>
                  <a:srgbClr val="FFC000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CPU</a:t>
            </a:r>
            <a:r>
              <a:rPr lang="zh-CN" altLang="en-US" sz="2400" b="0" i="0" dirty="0">
                <a:solidFill>
                  <a:srgbClr val="FFC000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、内存、磁盘的限制，进程组的优先级控制，进程组的挂起和恢复等等。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9D2782-9633-D32E-3943-4836EE126FD1}"/>
              </a:ext>
            </a:extLst>
          </p:cNvPr>
          <p:cNvSpPr txBox="1"/>
          <p:nvPr/>
        </p:nvSpPr>
        <p:spPr>
          <a:xfrm>
            <a:off x="855052" y="1519797"/>
            <a:ext cx="18939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 err="1">
                <a:solidFill>
                  <a:prstClr val="black"/>
                </a:solidFill>
                <a:latin typeface="思源黑体 CN Bold"/>
                <a:ea typeface="思源黑体 CN Bold"/>
              </a:rPr>
              <a:t>Cgroups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CEBFB9C-FF3A-7A9D-0263-2B33CC5036CE}"/>
              </a:ext>
            </a:extLst>
          </p:cNvPr>
          <p:cNvSpPr txBox="1"/>
          <p:nvPr/>
        </p:nvSpPr>
        <p:spPr>
          <a:xfrm>
            <a:off x="6773351" y="2650994"/>
            <a:ext cx="4465779" cy="335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LXC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Linux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内核提供的容器技术，能提供轻量级的虚拟化能力，能隔离进程和资源。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6254A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6254A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LXC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Docker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的前身，或者说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Docker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LXC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6254A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的使用者。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22EAFCC-CFE9-4A65-D475-7C052969F08B}"/>
              </a:ext>
            </a:extLst>
          </p:cNvPr>
          <p:cNvSpPr txBox="1"/>
          <p:nvPr/>
        </p:nvSpPr>
        <p:spPr>
          <a:xfrm>
            <a:off x="6096000" y="1490332"/>
            <a:ext cx="12100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思源黑体 CN Bold"/>
                <a:ea typeface="思源黑体 CN Bold"/>
              </a:rPr>
              <a:t>LXC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88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B292CFF-763C-90CD-4317-B4A603FB2287}"/>
              </a:ext>
            </a:extLst>
          </p:cNvPr>
          <p:cNvSpPr txBox="1"/>
          <p:nvPr/>
        </p:nvSpPr>
        <p:spPr>
          <a:xfrm>
            <a:off x="738321" y="736944"/>
            <a:ext cx="16058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D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ocker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9D2782-9633-D32E-3943-4836EE126FD1}"/>
              </a:ext>
            </a:extLst>
          </p:cNvPr>
          <p:cNvSpPr txBox="1"/>
          <p:nvPr/>
        </p:nvSpPr>
        <p:spPr>
          <a:xfrm>
            <a:off x="1541233" y="1720840"/>
            <a:ext cx="8534723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2010</a:t>
            </a:r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年，</a:t>
            </a:r>
            <a:r>
              <a:rPr lang="en-US" altLang="zh-CN" sz="20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dotCloud</a:t>
            </a:r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公司基于</a:t>
            </a:r>
            <a:r>
              <a: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LXC</a:t>
            </a:r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技术，使用</a:t>
            </a:r>
            <a:r>
              <a: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Go</a:t>
            </a:r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语言实现了一款容器引擎，也就是现在的</a:t>
            </a:r>
            <a:r>
              <a: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Docker</a:t>
            </a:r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40000"/>
              </a:lnSpc>
              <a:spcBef>
                <a:spcPts val="1000"/>
              </a:spcBef>
            </a:pPr>
            <a:endParaRPr lang="en-US" altLang="zh-CN" sz="20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2013</a:t>
            </a:r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年，</a:t>
            </a:r>
            <a:r>
              <a:rPr lang="en-US" altLang="zh-CN" sz="20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dotCloud</a:t>
            </a:r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公司将</a:t>
            </a:r>
            <a:r>
              <a: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Docker</a:t>
            </a:r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开源，从此</a:t>
            </a:r>
            <a:r>
              <a: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Docker</a:t>
            </a:r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大火。</a:t>
            </a:r>
            <a:endParaRPr lang="en-US" altLang="zh-CN" sz="20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40000"/>
              </a:lnSpc>
              <a:spcBef>
                <a:spcPts val="1000"/>
              </a:spcBef>
            </a:pPr>
            <a:endParaRPr lang="en-US" altLang="zh-CN" sz="20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Docker</a:t>
            </a:r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靠</a:t>
            </a:r>
            <a:r>
              <a: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Docker</a:t>
            </a:r>
            <a:r>
              <a:rPr lang="zh-CN" altLang="en-US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镜像打包了应用程序的所有依赖，彻底解决了环境的一致性问题，重新定义了软件的交付方式，提高了生产效率。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2050" name="Picture 2" descr="Home - Docker">
            <a:extLst>
              <a:ext uri="{FF2B5EF4-FFF2-40B4-BE49-F238E27FC236}">
                <a16:creationId xmlns:a16="http://schemas.microsoft.com/office/drawing/2014/main" id="{EDD08D23-05AA-2B35-8D38-8C10AD76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719" y="330483"/>
            <a:ext cx="1720553" cy="17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52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开放容器标准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7422896" y="0"/>
            <a:ext cx="4769104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7422896" y="0"/>
            <a:ext cx="4769104" cy="3429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796096" y="1098273"/>
            <a:ext cx="4022703" cy="1232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cs typeface="+mn-cs"/>
                <a:sym typeface="+mn-ea"/>
              </a:rPr>
              <a:t>容器运行时标准 （</a:t>
            </a: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cs typeface="+mn-cs"/>
                <a:sym typeface="+mn-ea"/>
              </a:rPr>
              <a:t>runtime spec</a:t>
            </a: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cs typeface="+mn-cs"/>
                <a:sym typeface="+mn-ea"/>
              </a:rPr>
              <a:t>）</a:t>
            </a:r>
            <a:endParaRPr kumimoji="0" lang="en-US" altLang="zh-CN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old"/>
              <a:ea typeface="思源黑体 CN Bold" panose="020B0800000000000000" charset="-122"/>
              <a:cs typeface="+mn-cs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30704" y="4465566"/>
            <a:ext cx="3753485" cy="1547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cs typeface="+mn-cs"/>
                <a:sym typeface="+mn-ea"/>
              </a:rPr>
              <a:t>容器镜像标准（</a:t>
            </a: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cs typeface="+mn-cs"/>
                <a:sym typeface="+mn-ea"/>
              </a:rPr>
              <a:t>image spec</a:t>
            </a: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cs typeface="+mn-cs"/>
                <a:sym typeface="+mn-ea"/>
              </a:rPr>
              <a:t>）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思源黑体 CN Bold" panose="020B0800000000000000" charset="-122"/>
                <a:cs typeface="+mn-cs"/>
                <a:sym typeface="+mn-ea"/>
              </a:rPr>
              <a:t>	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8F5BF52-B1A0-2646-B4C9-FEFA02A11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399" y="1490400"/>
            <a:ext cx="6367435" cy="475920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容器世界里并不是只有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docker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一家。为避免技术实现的碎片化，出现大量的冲突和冗余。</a:t>
            </a:r>
            <a:endParaRPr lang="en-US" altLang="zh-CN" b="0" i="0" dirty="0">
              <a:solidFill>
                <a:srgbClr val="000000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因此，在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2015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年，由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Google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Docker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CoreOS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IBM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、微软、红帽等厂商联合发起的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OCI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Open Container Initiative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）组织，并于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2016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年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月推出了第一个开放容器标准。</a:t>
            </a:r>
            <a:endParaRPr lang="en-US" altLang="zh-CN" b="0" i="0" dirty="0">
              <a:solidFill>
                <a:srgbClr val="000000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标准有助于替成长中市场带来稳定性，让企业能放心采用容器技术，用户在打包、部署应用程序后，可以自由选择不同的容器；同时，镜像打包、建立、认证、部署、命名也都能按照统一的规范来做。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64,&quot;width&quot;:1076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64,&quot;width&quot;:1076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1090</Words>
  <Application>Microsoft Office PowerPoint</Application>
  <PresentationFormat>宽屏</PresentationFormat>
  <Paragraphs>181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Roboto Regular</vt:lpstr>
      <vt:lpstr>等线</vt:lpstr>
      <vt:lpstr>等线 Light</vt:lpstr>
      <vt:lpstr>思源黑体 CN Bold</vt:lpstr>
      <vt:lpstr>思源黑体 CN Regular</vt:lpstr>
      <vt:lpstr>Arial</vt:lpstr>
      <vt:lpstr>Gotham Rounded Book</vt:lpstr>
      <vt:lpstr>Helvetica</vt:lpstr>
      <vt:lpstr>Roboto Bold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开放容器标准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CI/CD中的容器技术</vt:lpstr>
      <vt:lpstr>1. CI/CD中的容器技术</vt:lpstr>
      <vt:lpstr>2. 云原生的容器综合使用</vt:lpstr>
      <vt:lpstr>2. 云原生的容器综合使用</vt:lpstr>
      <vt:lpstr>容器技术的前景展望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 星宇</dc:creator>
  <cp:lastModifiedBy>吕 星宇</cp:lastModifiedBy>
  <cp:revision>39</cp:revision>
  <dcterms:created xsi:type="dcterms:W3CDTF">2022-06-13T12:35:44Z</dcterms:created>
  <dcterms:modified xsi:type="dcterms:W3CDTF">2022-06-20T01:54:35Z</dcterms:modified>
</cp:coreProperties>
</file>